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104_56BEBDAB.xml" ContentType="application/vnd.ms-powerpoint.comments+xml"/>
  <Override PartName="/ppt/notesSlides/notesSlide3.xml" ContentType="application/vnd.openxmlformats-officedocument.presentationml.notesSlide+xml"/>
  <Override PartName="/ppt/comments/modernComment_12E_FAF4894B.xml" ContentType="application/vnd.ms-powerpoint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9"/>
  </p:notesMasterIdLst>
  <p:sldIdLst>
    <p:sldId id="259" r:id="rId5"/>
    <p:sldId id="286" r:id="rId6"/>
    <p:sldId id="260" r:id="rId7"/>
    <p:sldId id="274" r:id="rId8"/>
    <p:sldId id="309" r:id="rId9"/>
    <p:sldId id="307" r:id="rId10"/>
    <p:sldId id="301" r:id="rId11"/>
    <p:sldId id="302" r:id="rId12"/>
    <p:sldId id="308" r:id="rId13"/>
    <p:sldId id="293" r:id="rId14"/>
    <p:sldId id="292" r:id="rId15"/>
    <p:sldId id="300" r:id="rId16"/>
    <p:sldId id="305" r:id="rId17"/>
    <p:sldId id="285" r:id="rId18"/>
  </p:sldIdLst>
  <p:sldSz cx="12192000" cy="6858000"/>
  <p:notesSz cx="6858000" cy="9144000"/>
  <p:defaultTextStyle>
    <a:defPPr>
      <a:defRPr lang="en-US"/>
    </a:defPPr>
    <a:lvl1pPr marL="0" algn="l" defTabSz="9142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39" algn="l" defTabSz="9142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78" algn="l" defTabSz="9142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17" algn="l" defTabSz="9142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56" algn="l" defTabSz="9142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95" algn="l" defTabSz="9142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34" algn="l" defTabSz="9142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73" algn="l" defTabSz="9142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12" algn="l" defTabSz="9142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065062F-D71E-3D1E-DFDA-149CFD48061B}" name="Laura Butterfield" initials="LB" userId="S::laura.butterfield@dft.gov.uk::ce6af6dc-2de7-4da8-a3b2-689261b1bd68" providerId="AD"/>
  <p188:author id="{2CDB0E39-1C14-9291-6A4B-A964C87C5BE0}" name="Jade Oni" initials="JO" userId="S::Jade.Oni@dft.gov.uk::74bdf364-ed5f-4dc8-96d0-6264409a738d" providerId="AD"/>
  <p188:author id="{8C8C0279-A28E-3CA3-2DB5-6018AE4A3ADA}" name="Deborah Owusu" initials="DO" userId="S::Deborah.Owusu@dft.gov.uk::9674f632-8cd5-4331-952c-c80a777bc75d" providerId="AD"/>
  <p188:author id="{80696796-D4E4-9758-BB55-065B2FF79580}" name="Riale Donkor" initials="RD" userId="S::riale.donkor@dft.gov.uk::d99dfeae-b1d0-40b9-b045-e20547ce20dd" providerId="AD"/>
  <p188:author id="{DCA8FBA4-E9DF-5B4D-53A9-E5B15A9DD9BB}" name="Deborah Owusu" initials="DO" userId="S::deborah.owusu@dft.gov.uk::9674f632-8cd5-4331-952c-c80a777bc75d" providerId="AD"/>
  <p188:author id="{6016D5A7-9ED3-1072-8977-67B09CA3D96C}" name="Kanyin Sanusi" initials="KS" userId="S::kanyin.sanusi@dft.gov.uk::2d104150-fabe-4c56-beb2-b2bdb1507ce2" providerId="AD"/>
  <p188:author id="{9944F7AB-8780-E63E-1D12-7CD74F0FD78B}" name="Varun Narayanan" initials="VN" userId="S::varun.narayanan@dft.gov.uk::63fe2eff-e948-4da3-99c7-bef4bfb029ca" providerId="AD"/>
  <p188:author id="{FAEA50E9-609B-F300-4B6D-81001B108772}" name="Varun Narayanan" initials="VN" userId="S::Varun.Narayanan@dft.gov.uk::63fe2eff-e948-4da3-99c7-bef4bfb029ca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run Narayanan" initials="VN" lastIdx="4" clrIdx="0">
    <p:extLst>
      <p:ext uri="{19B8F6BF-5375-455C-9EA6-DF929625EA0E}">
        <p15:presenceInfo xmlns:p15="http://schemas.microsoft.com/office/powerpoint/2012/main" userId="S-1-5-21-1250619057-357794088-2486035735-123654" providerId="AD"/>
      </p:ext>
    </p:extLst>
  </p:cmAuthor>
  <p:cmAuthor id="2" name="Varun Narayanan" initials="VN [2]" lastIdx="2" clrIdx="1">
    <p:extLst>
      <p:ext uri="{19B8F6BF-5375-455C-9EA6-DF929625EA0E}">
        <p15:presenceInfo xmlns:p15="http://schemas.microsoft.com/office/powerpoint/2012/main" userId="S::Varun.Narayanan@dft.gov.uk::63fe2eff-e948-4da3-99c7-bef4bfb029ca" providerId="AD"/>
      </p:ext>
    </p:extLst>
  </p:cmAuthor>
  <p:cmAuthor id="3" name="Rachel Smith" initials="RS" lastIdx="4" clrIdx="2">
    <p:extLst>
      <p:ext uri="{19B8F6BF-5375-455C-9EA6-DF929625EA0E}">
        <p15:presenceInfo xmlns:p15="http://schemas.microsoft.com/office/powerpoint/2012/main" userId="S::rachel.smith@dft.gov.uk::05d2c796-9324-4b9e-8470-164c1b37b1c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7F4"/>
    <a:srgbClr val="000000"/>
    <a:srgbClr val="E7E9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25E734-6CA3-A836-5453-C19765577B5B}" v="3" dt="2024-11-15T09:26:32.104"/>
    <p1510:client id="{86237A34-8220-462B-BD7D-9CF5240C626C}" v="5" dt="2024-11-15T15:28:40.487"/>
    <p1510:client id="{C85B41B2-7714-5A26-79F2-BC8D74ABC008}" v="391" dt="2024-11-14T16:03:25.723"/>
    <p1510:client id="{FDB1A73B-0D66-4D06-AD14-B9421333D300}" v="1700" dt="2024-11-14T15:41:58.0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76" y="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ale Donkor" userId="S::riale.donkor@dft.gov.uk::d99dfeae-b1d0-40b9-b045-e20547ce20dd" providerId="AD" clId="Web-{C85B41B2-7714-5A26-79F2-BC8D74ABC008}"/>
    <pc:docChg chg="modSld">
      <pc:chgData name="Riale Donkor" userId="S::riale.donkor@dft.gov.uk::d99dfeae-b1d0-40b9-b045-e20547ce20dd" providerId="AD" clId="Web-{C85B41B2-7714-5A26-79F2-BC8D74ABC008}" dt="2024-11-14T16:03:25.723" v="363" actId="1076"/>
      <pc:docMkLst>
        <pc:docMk/>
      </pc:docMkLst>
      <pc:sldChg chg="modSp">
        <pc:chgData name="Riale Donkor" userId="S::riale.donkor@dft.gov.uk::d99dfeae-b1d0-40b9-b045-e20547ce20dd" providerId="AD" clId="Web-{C85B41B2-7714-5A26-79F2-BC8D74ABC008}" dt="2024-11-14T16:03:01.488" v="360" actId="1076"/>
        <pc:sldMkLst>
          <pc:docMk/>
          <pc:sldMk cId="1796679312" sldId="286"/>
        </pc:sldMkLst>
        <pc:spChg chg="mod">
          <ac:chgData name="Riale Donkor" userId="S::riale.donkor@dft.gov.uk::d99dfeae-b1d0-40b9-b045-e20547ce20dd" providerId="AD" clId="Web-{C85B41B2-7714-5A26-79F2-BC8D74ABC008}" dt="2024-11-14T16:03:01.488" v="360" actId="1076"/>
          <ac:spMkLst>
            <pc:docMk/>
            <pc:sldMk cId="1796679312" sldId="286"/>
            <ac:spMk id="7" creationId="{2095944D-037E-F040-99BB-667F79FF862D}"/>
          </ac:spMkLst>
        </pc:spChg>
      </pc:sldChg>
      <pc:sldChg chg="modSp">
        <pc:chgData name="Riale Donkor" userId="S::riale.donkor@dft.gov.uk::d99dfeae-b1d0-40b9-b045-e20547ce20dd" providerId="AD" clId="Web-{C85B41B2-7714-5A26-79F2-BC8D74ABC008}" dt="2024-11-14T16:03:25.723" v="363" actId="1076"/>
        <pc:sldMkLst>
          <pc:docMk/>
          <pc:sldMk cId="1766993317" sldId="300"/>
        </pc:sldMkLst>
        <pc:graphicFrameChg chg="mod modGraphic">
          <ac:chgData name="Riale Donkor" userId="S::riale.donkor@dft.gov.uk::d99dfeae-b1d0-40b9-b045-e20547ce20dd" providerId="AD" clId="Web-{C85B41B2-7714-5A26-79F2-BC8D74ABC008}" dt="2024-11-14T16:03:25.723" v="363" actId="1076"/>
          <ac:graphicFrameMkLst>
            <pc:docMk/>
            <pc:sldMk cId="1766993317" sldId="300"/>
            <ac:graphicFrameMk id="8" creationId="{FFF58AF4-A6F0-4613-3991-023F5EF812A8}"/>
          </ac:graphicFrameMkLst>
        </pc:graphicFrameChg>
      </pc:sldChg>
      <pc:sldChg chg="addSp delSp modSp addAnim delAnim">
        <pc:chgData name="Riale Donkor" userId="S::riale.donkor@dft.gov.uk::d99dfeae-b1d0-40b9-b045-e20547ce20dd" providerId="AD" clId="Web-{C85B41B2-7714-5A26-79F2-BC8D74ABC008}" dt="2024-11-14T15:58:04.574" v="118" actId="1076"/>
        <pc:sldMkLst>
          <pc:docMk/>
          <pc:sldMk cId="2342238993" sldId="309"/>
        </pc:sldMkLst>
        <pc:picChg chg="add mod">
          <ac:chgData name="Riale Donkor" userId="S::riale.donkor@dft.gov.uk::d99dfeae-b1d0-40b9-b045-e20547ce20dd" providerId="AD" clId="Web-{C85B41B2-7714-5A26-79F2-BC8D74ABC008}" dt="2024-11-14T15:58:04.574" v="118" actId="1076"/>
          <ac:picMkLst>
            <pc:docMk/>
            <pc:sldMk cId="2342238993" sldId="309"/>
            <ac:picMk id="6" creationId="{E3ACAD4C-CB4B-AB7D-FCF9-79EB2BC8E96A}"/>
          </ac:picMkLst>
        </pc:picChg>
        <pc:picChg chg="del">
          <ac:chgData name="Riale Donkor" userId="S::riale.donkor@dft.gov.uk::d99dfeae-b1d0-40b9-b045-e20547ce20dd" providerId="AD" clId="Web-{C85B41B2-7714-5A26-79F2-BC8D74ABC008}" dt="2024-11-14T15:57:34.932" v="109"/>
          <ac:picMkLst>
            <pc:docMk/>
            <pc:sldMk cId="2342238993" sldId="309"/>
            <ac:picMk id="7" creationId="{7FAC080C-6D3B-AB70-B0F9-3A7811EB81A5}"/>
          </ac:picMkLst>
        </pc:picChg>
      </pc:sldChg>
    </pc:docChg>
  </pc:docChgLst>
  <pc:docChgLst>
    <pc:chgData name="Rachel Smith" userId="S::rachel.smith@dft.gov.uk::05d2c796-9324-4b9e-8470-164c1b37b1c4" providerId="AD" clId="Web-{D325EA2C-CDE6-C621-5C66-8BF94C999B6D}"/>
    <pc:docChg chg="modSld">
      <pc:chgData name="Rachel Smith" userId="S::rachel.smith@dft.gov.uk::05d2c796-9324-4b9e-8470-164c1b37b1c4" providerId="AD" clId="Web-{D325EA2C-CDE6-C621-5C66-8BF94C999B6D}" dt="2024-11-14T13:15:37.503" v="182" actId="1076"/>
      <pc:docMkLst>
        <pc:docMk/>
      </pc:docMkLst>
      <pc:sldChg chg="modSp">
        <pc:chgData name="Rachel Smith" userId="S::rachel.smith@dft.gov.uk::05d2c796-9324-4b9e-8470-164c1b37b1c4" providerId="AD" clId="Web-{D325EA2C-CDE6-C621-5C66-8BF94C999B6D}" dt="2024-11-14T13:15:37.503" v="182" actId="1076"/>
        <pc:sldMkLst>
          <pc:docMk/>
          <pc:sldMk cId="2342238993" sldId="309"/>
        </pc:sldMkLst>
        <pc:spChg chg="mod">
          <ac:chgData name="Rachel Smith" userId="S::rachel.smith@dft.gov.uk::05d2c796-9324-4b9e-8470-164c1b37b1c4" providerId="AD" clId="Web-{D325EA2C-CDE6-C621-5C66-8BF94C999B6D}" dt="2024-11-14T13:15:37.503" v="182" actId="1076"/>
          <ac:spMkLst>
            <pc:docMk/>
            <pc:sldMk cId="2342238993" sldId="309"/>
            <ac:spMk id="2" creationId="{D8220A05-59CA-BC3F-BC7F-F72BE9B9EA63}"/>
          </ac:spMkLst>
        </pc:spChg>
        <pc:spChg chg="mod">
          <ac:chgData name="Rachel Smith" userId="S::rachel.smith@dft.gov.uk::05d2c796-9324-4b9e-8470-164c1b37b1c4" providerId="AD" clId="Web-{D325EA2C-CDE6-C621-5C66-8BF94C999B6D}" dt="2024-11-14T13:14:53.096" v="176" actId="1076"/>
          <ac:spMkLst>
            <pc:docMk/>
            <pc:sldMk cId="2342238993" sldId="309"/>
            <ac:spMk id="9" creationId="{6E6F782B-399E-C5C4-5890-51DA8A747D29}"/>
          </ac:spMkLst>
        </pc:spChg>
        <pc:spChg chg="mod">
          <ac:chgData name="Rachel Smith" userId="S::rachel.smith@dft.gov.uk::05d2c796-9324-4b9e-8470-164c1b37b1c4" providerId="AD" clId="Web-{D325EA2C-CDE6-C621-5C66-8BF94C999B6D}" dt="2024-11-14T13:13:37.202" v="131" actId="20577"/>
          <ac:spMkLst>
            <pc:docMk/>
            <pc:sldMk cId="2342238993" sldId="309"/>
            <ac:spMk id="13" creationId="{8D536A27-664E-21E8-185B-755D3D0414D4}"/>
          </ac:spMkLst>
        </pc:spChg>
        <pc:spChg chg="mod">
          <ac:chgData name="Rachel Smith" userId="S::rachel.smith@dft.gov.uk::05d2c796-9324-4b9e-8470-164c1b37b1c4" providerId="AD" clId="Web-{D325EA2C-CDE6-C621-5C66-8BF94C999B6D}" dt="2024-11-14T13:12:57.623" v="109" actId="20577"/>
          <ac:spMkLst>
            <pc:docMk/>
            <pc:sldMk cId="2342238993" sldId="309"/>
            <ac:spMk id="18" creationId="{94469CF6-BD15-46BA-AD74-06C20ED54A4F}"/>
          </ac:spMkLst>
        </pc:spChg>
        <pc:picChg chg="mod">
          <ac:chgData name="Rachel Smith" userId="S::rachel.smith@dft.gov.uk::05d2c796-9324-4b9e-8470-164c1b37b1c4" providerId="AD" clId="Web-{D325EA2C-CDE6-C621-5C66-8BF94C999B6D}" dt="2024-11-14T13:15:18.190" v="180" actId="1076"/>
          <ac:picMkLst>
            <pc:docMk/>
            <pc:sldMk cId="2342238993" sldId="309"/>
            <ac:picMk id="7" creationId="{7FAC080C-6D3B-AB70-B0F9-3A7811EB81A5}"/>
          </ac:picMkLst>
        </pc:picChg>
      </pc:sldChg>
    </pc:docChg>
  </pc:docChgLst>
  <pc:docChgLst>
    <pc:chgData name="Riale Donkor" userId="S::riale.donkor@dft.gov.uk::d99dfeae-b1d0-40b9-b045-e20547ce20dd" providerId="AD" clId="Web-{EB58A121-2CC4-011B-C062-A60E3030D7AB}"/>
    <pc:docChg chg="mod addSld delSld modSld sldOrd">
      <pc:chgData name="Riale Donkor" userId="S::riale.donkor@dft.gov.uk::d99dfeae-b1d0-40b9-b045-e20547ce20dd" providerId="AD" clId="Web-{EB58A121-2CC4-011B-C062-A60E3030D7AB}" dt="2024-11-12T16:21:01.073" v="2504"/>
      <pc:docMkLst>
        <pc:docMk/>
      </pc:docMkLst>
      <pc:sldChg chg="addSp delSp modSp mod setBg">
        <pc:chgData name="Riale Donkor" userId="S::riale.donkor@dft.gov.uk::d99dfeae-b1d0-40b9-b045-e20547ce20dd" providerId="AD" clId="Web-{EB58A121-2CC4-011B-C062-A60E3030D7AB}" dt="2024-11-12T10:34:21.611" v="109" actId="1076"/>
        <pc:sldMkLst>
          <pc:docMk/>
          <pc:sldMk cId="319641042" sldId="259"/>
        </pc:sldMkLst>
        <pc:picChg chg="add del mod ord">
          <ac:chgData name="Riale Donkor" userId="S::riale.donkor@dft.gov.uk::d99dfeae-b1d0-40b9-b045-e20547ce20dd" providerId="AD" clId="Web-{EB58A121-2CC4-011B-C062-A60E3030D7AB}" dt="2024-11-12T10:33:10.343" v="99"/>
          <ac:picMkLst>
            <pc:docMk/>
            <pc:sldMk cId="319641042" sldId="259"/>
            <ac:picMk id="2" creationId="{7BCFBE5B-F0E3-96C6-1A6D-5E6B0BBE58B8}"/>
          </ac:picMkLst>
        </pc:picChg>
        <pc:picChg chg="add mod ord">
          <ac:chgData name="Riale Donkor" userId="S::riale.donkor@dft.gov.uk::d99dfeae-b1d0-40b9-b045-e20547ce20dd" providerId="AD" clId="Web-{EB58A121-2CC4-011B-C062-A60E3030D7AB}" dt="2024-11-12T10:34:21.611" v="109" actId="1076"/>
          <ac:picMkLst>
            <pc:docMk/>
            <pc:sldMk cId="319641042" sldId="259"/>
            <ac:picMk id="3" creationId="{7D92AA27-506D-B48E-A5E4-BAC8A7C86965}"/>
          </ac:picMkLst>
        </pc:picChg>
      </pc:sldChg>
      <pc:sldChg chg="addSp delSp modSp">
        <pc:chgData name="Riale Donkor" userId="S::riale.donkor@dft.gov.uk::d99dfeae-b1d0-40b9-b045-e20547ce20dd" providerId="AD" clId="Web-{EB58A121-2CC4-011B-C062-A60E3030D7AB}" dt="2024-11-12T15:28:02.952" v="2045"/>
        <pc:sldMkLst>
          <pc:docMk/>
          <pc:sldMk cId="1455340971" sldId="260"/>
        </pc:sldMkLst>
        <pc:spChg chg="add del mod">
          <ac:chgData name="Riale Donkor" userId="S::riale.donkor@dft.gov.uk::d99dfeae-b1d0-40b9-b045-e20547ce20dd" providerId="AD" clId="Web-{EB58A121-2CC4-011B-C062-A60E3030D7AB}" dt="2024-11-12T14:42:55.334" v="1896"/>
          <ac:spMkLst>
            <pc:docMk/>
            <pc:sldMk cId="1455340971" sldId="260"/>
            <ac:spMk id="3" creationId="{63CDD6D7-AD25-7C0F-D5A8-022267FDBA23}"/>
          </ac:spMkLst>
        </pc:spChg>
        <pc:spChg chg="add del mod">
          <ac:chgData name="Riale Donkor" userId="S::riale.donkor@dft.gov.uk::d99dfeae-b1d0-40b9-b045-e20547ce20dd" providerId="AD" clId="Web-{EB58A121-2CC4-011B-C062-A60E3030D7AB}" dt="2024-11-12T15:25:40.115" v="2033"/>
          <ac:spMkLst>
            <pc:docMk/>
            <pc:sldMk cId="1455340971" sldId="260"/>
            <ac:spMk id="10" creationId="{4FD426BF-91F1-282F-4FFD-5D3163B6F248}"/>
          </ac:spMkLst>
        </pc:spChg>
        <pc:picChg chg="del">
          <ac:chgData name="Riale Donkor" userId="S::riale.donkor@dft.gov.uk::d99dfeae-b1d0-40b9-b045-e20547ce20dd" providerId="AD" clId="Web-{EB58A121-2CC4-011B-C062-A60E3030D7AB}" dt="2024-11-12T14:26:03.954" v="1863"/>
          <ac:picMkLst>
            <pc:docMk/>
            <pc:sldMk cId="1455340971" sldId="260"/>
            <ac:picMk id="4" creationId="{A76A4B8D-4930-B1A5-132D-7FBD2DAC7FF3}"/>
          </ac:picMkLst>
        </pc:picChg>
        <pc:picChg chg="add del mod ord">
          <ac:chgData name="Riale Donkor" userId="S::riale.donkor@dft.gov.uk::d99dfeae-b1d0-40b9-b045-e20547ce20dd" providerId="AD" clId="Web-{EB58A121-2CC4-011B-C062-A60E3030D7AB}" dt="2024-11-12T15:24:07.171" v="2014"/>
          <ac:picMkLst>
            <pc:docMk/>
            <pc:sldMk cId="1455340971" sldId="260"/>
            <ac:picMk id="6" creationId="{3D0B30C3-FED4-CD50-5F4B-FC109D0C848A}"/>
          </ac:picMkLst>
        </pc:picChg>
        <pc:picChg chg="add del mod">
          <ac:chgData name="Riale Donkor" userId="S::riale.donkor@dft.gov.uk::d99dfeae-b1d0-40b9-b045-e20547ce20dd" providerId="AD" clId="Web-{EB58A121-2CC4-011B-C062-A60E3030D7AB}" dt="2024-11-12T15:25:04.878" v="2032"/>
          <ac:picMkLst>
            <pc:docMk/>
            <pc:sldMk cId="1455340971" sldId="260"/>
            <ac:picMk id="13" creationId="{29B2BB4A-4A30-0585-8048-F4E01A134B31}"/>
          </ac:picMkLst>
        </pc:picChg>
        <pc:picChg chg="add del mod">
          <ac:chgData name="Riale Donkor" userId="S::riale.donkor@dft.gov.uk::d99dfeae-b1d0-40b9-b045-e20547ce20dd" providerId="AD" clId="Web-{EB58A121-2CC4-011B-C062-A60E3030D7AB}" dt="2024-11-12T15:28:02.952" v="2045"/>
          <ac:picMkLst>
            <pc:docMk/>
            <pc:sldMk cId="1455340971" sldId="260"/>
            <ac:picMk id="16" creationId="{E2BC98B6-E1DC-D832-7AEE-283A1299FB8D}"/>
          </ac:picMkLst>
        </pc:picChg>
      </pc:sldChg>
      <pc:sldChg chg="modSp mod setBg">
        <pc:chgData name="Riale Donkor" userId="S::riale.donkor@dft.gov.uk::d99dfeae-b1d0-40b9-b045-e20547ce20dd" providerId="AD" clId="Web-{EB58A121-2CC4-011B-C062-A60E3030D7AB}" dt="2024-11-12T14:09:42.153" v="1632" actId="20577"/>
        <pc:sldMkLst>
          <pc:docMk/>
          <pc:sldMk cId="1276226411" sldId="274"/>
        </pc:sldMkLst>
        <pc:spChg chg="mod">
          <ac:chgData name="Riale Donkor" userId="S::riale.donkor@dft.gov.uk::d99dfeae-b1d0-40b9-b045-e20547ce20dd" providerId="AD" clId="Web-{EB58A121-2CC4-011B-C062-A60E3030D7AB}" dt="2024-11-12T14:09:42.153" v="1632" actId="20577"/>
          <ac:spMkLst>
            <pc:docMk/>
            <pc:sldMk cId="1276226411" sldId="274"/>
            <ac:spMk id="8" creationId="{1C29C7A1-3392-1647-A6DB-1A92910452A7}"/>
          </ac:spMkLst>
        </pc:spChg>
      </pc:sldChg>
      <pc:sldChg chg="modSp">
        <pc:chgData name="Riale Donkor" userId="S::riale.donkor@dft.gov.uk::d99dfeae-b1d0-40b9-b045-e20547ce20dd" providerId="AD" clId="Web-{EB58A121-2CC4-011B-C062-A60E3030D7AB}" dt="2024-11-12T11:02:25.297" v="486" actId="20577"/>
        <pc:sldMkLst>
          <pc:docMk/>
          <pc:sldMk cId="1796679312" sldId="286"/>
        </pc:sldMkLst>
        <pc:spChg chg="mod">
          <ac:chgData name="Riale Donkor" userId="S::riale.donkor@dft.gov.uk::d99dfeae-b1d0-40b9-b045-e20547ce20dd" providerId="AD" clId="Web-{EB58A121-2CC4-011B-C062-A60E3030D7AB}" dt="2024-11-12T11:02:25.297" v="486" actId="20577"/>
          <ac:spMkLst>
            <pc:docMk/>
            <pc:sldMk cId="1796679312" sldId="286"/>
            <ac:spMk id="7" creationId="{2095944D-037E-F040-99BB-667F79FF862D}"/>
          </ac:spMkLst>
        </pc:spChg>
      </pc:sldChg>
      <pc:sldChg chg="modSp">
        <pc:chgData name="Riale Donkor" userId="S::riale.donkor@dft.gov.uk::d99dfeae-b1d0-40b9-b045-e20547ce20dd" providerId="AD" clId="Web-{EB58A121-2CC4-011B-C062-A60E3030D7AB}" dt="2024-11-12T15:20:37.985" v="2003" actId="20577"/>
        <pc:sldMkLst>
          <pc:docMk/>
          <pc:sldMk cId="3707885505" sldId="292"/>
        </pc:sldMkLst>
        <pc:spChg chg="mod">
          <ac:chgData name="Riale Donkor" userId="S::riale.donkor@dft.gov.uk::d99dfeae-b1d0-40b9-b045-e20547ce20dd" providerId="AD" clId="Web-{EB58A121-2CC4-011B-C062-A60E3030D7AB}" dt="2024-11-12T15:20:37.985" v="2003" actId="20577"/>
          <ac:spMkLst>
            <pc:docMk/>
            <pc:sldMk cId="3707885505" sldId="292"/>
            <ac:spMk id="13" creationId="{97778388-D6C8-4CE1-BF0E-8610AC622273}"/>
          </ac:spMkLst>
        </pc:spChg>
      </pc:sldChg>
      <pc:sldChg chg="modSp modCm">
        <pc:chgData name="Riale Donkor" userId="S::riale.donkor@dft.gov.uk::d99dfeae-b1d0-40b9-b045-e20547ce20dd" providerId="AD" clId="Web-{EB58A121-2CC4-011B-C062-A60E3030D7AB}" dt="2024-11-12T15:42:32.090" v="2263" actId="20577"/>
        <pc:sldMkLst>
          <pc:docMk/>
          <pc:sldMk cId="1407751098" sldId="293"/>
        </pc:sldMkLst>
        <pc:spChg chg="mod">
          <ac:chgData name="Riale Donkor" userId="S::riale.donkor@dft.gov.uk::d99dfeae-b1d0-40b9-b045-e20547ce20dd" providerId="AD" clId="Web-{EB58A121-2CC4-011B-C062-A60E3030D7AB}" dt="2024-11-12T11:14:46.214" v="702" actId="20577"/>
          <ac:spMkLst>
            <pc:docMk/>
            <pc:sldMk cId="1407751098" sldId="293"/>
            <ac:spMk id="2" creationId="{00000000-0000-0000-0000-000000000000}"/>
          </ac:spMkLst>
        </pc:spChg>
        <pc:spChg chg="mod">
          <ac:chgData name="Riale Donkor" userId="S::riale.donkor@dft.gov.uk::d99dfeae-b1d0-40b9-b045-e20547ce20dd" providerId="AD" clId="Web-{EB58A121-2CC4-011B-C062-A60E3030D7AB}" dt="2024-11-12T15:42:32.090" v="2263" actId="20577"/>
          <ac:spMkLst>
            <pc:docMk/>
            <pc:sldMk cId="1407751098" sldId="293"/>
            <ac:spMk id="5" creationId="{5794E59D-50CA-A00A-A613-F919323E61BD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iale Donkor" userId="S::riale.donkor@dft.gov.uk::d99dfeae-b1d0-40b9-b045-e20547ce20dd" providerId="AD" clId="Web-{EB58A121-2CC4-011B-C062-A60E3030D7AB}" dt="2024-11-12T15:39:27.389" v="2244" actId="20577"/>
              <pc2:cmMkLst xmlns:pc2="http://schemas.microsoft.com/office/powerpoint/2019/9/main/command">
                <pc:docMk/>
                <pc:sldMk cId="1407751098" sldId="293"/>
                <pc2:cmMk id="{05D8D5A5-3EB2-4DE2-A892-D1A0EAAAAD9C}"/>
              </pc2:cmMkLst>
            </pc226:cmChg>
          </p:ext>
        </pc:extLst>
      </pc:sldChg>
      <pc:sldChg chg="addSp delSp modSp ord addAnim">
        <pc:chgData name="Riale Donkor" userId="S::riale.donkor@dft.gov.uk::d99dfeae-b1d0-40b9-b045-e20547ce20dd" providerId="AD" clId="Web-{EB58A121-2CC4-011B-C062-A60E3030D7AB}" dt="2024-11-12T16:19:05.956" v="2434" actId="20577"/>
        <pc:sldMkLst>
          <pc:docMk/>
          <pc:sldMk cId="2392445128" sldId="299"/>
        </pc:sldMkLst>
        <pc:spChg chg="mod">
          <ac:chgData name="Riale Donkor" userId="S::riale.donkor@dft.gov.uk::d99dfeae-b1d0-40b9-b045-e20547ce20dd" providerId="AD" clId="Web-{EB58A121-2CC4-011B-C062-A60E3030D7AB}" dt="2024-11-12T10:39:52.014" v="212" actId="20577"/>
          <ac:spMkLst>
            <pc:docMk/>
            <pc:sldMk cId="2392445128" sldId="299"/>
            <ac:spMk id="12" creationId="{42DBD3E0-D0D5-4E84-834B-83CE64F1543F}"/>
          </ac:spMkLst>
        </pc:spChg>
        <pc:spChg chg="mod">
          <ac:chgData name="Riale Donkor" userId="S::riale.donkor@dft.gov.uk::d99dfeae-b1d0-40b9-b045-e20547ce20dd" providerId="AD" clId="Web-{EB58A121-2CC4-011B-C062-A60E3030D7AB}" dt="2024-11-12T16:19:05.956" v="2434" actId="20577"/>
          <ac:spMkLst>
            <pc:docMk/>
            <pc:sldMk cId="2392445128" sldId="299"/>
            <ac:spMk id="18" creationId="{94469CF6-BD15-46BA-AD74-06C20ED54A4F}"/>
          </ac:spMkLst>
        </pc:spChg>
        <pc:picChg chg="add del mod">
          <ac:chgData name="Riale Donkor" userId="S::riale.donkor@dft.gov.uk::d99dfeae-b1d0-40b9-b045-e20547ce20dd" providerId="AD" clId="Web-{EB58A121-2CC4-011B-C062-A60E3030D7AB}" dt="2024-11-12T14:41:05.295" v="1890"/>
          <ac:picMkLst>
            <pc:docMk/>
            <pc:sldMk cId="2392445128" sldId="299"/>
            <ac:picMk id="2" creationId="{17EAEA44-81AE-1759-4A39-E7B6752E5A4F}"/>
          </ac:picMkLst>
        </pc:picChg>
        <pc:picChg chg="del">
          <ac:chgData name="Riale Donkor" userId="S::riale.donkor@dft.gov.uk::d99dfeae-b1d0-40b9-b045-e20547ce20dd" providerId="AD" clId="Web-{EB58A121-2CC4-011B-C062-A60E3030D7AB}" dt="2024-11-12T15:53:06.977" v="2267"/>
          <ac:picMkLst>
            <pc:docMk/>
            <pc:sldMk cId="2392445128" sldId="299"/>
            <ac:picMk id="3" creationId="{7454E42A-8748-9208-1F5A-D0D565DF7566}"/>
          </ac:picMkLst>
        </pc:picChg>
        <pc:picChg chg="add del mod">
          <ac:chgData name="Riale Donkor" userId="S::riale.donkor@dft.gov.uk::d99dfeae-b1d0-40b9-b045-e20547ce20dd" providerId="AD" clId="Web-{EB58A121-2CC4-011B-C062-A60E3030D7AB}" dt="2024-11-12T15:41:36.399" v="2250"/>
          <ac:picMkLst>
            <pc:docMk/>
            <pc:sldMk cId="2392445128" sldId="299"/>
            <ac:picMk id="6" creationId="{4833A323-FE27-A30E-D909-845521D300FE}"/>
          </ac:picMkLst>
        </pc:picChg>
        <pc:picChg chg="add mod">
          <ac:chgData name="Riale Donkor" userId="S::riale.donkor@dft.gov.uk::d99dfeae-b1d0-40b9-b045-e20547ce20dd" providerId="AD" clId="Web-{EB58A121-2CC4-011B-C062-A60E3030D7AB}" dt="2024-11-12T16:17:27.246" v="2275" actId="1076"/>
          <ac:picMkLst>
            <pc:docMk/>
            <pc:sldMk cId="2392445128" sldId="299"/>
            <ac:picMk id="7" creationId="{7FAC080C-6D3B-AB70-B0F9-3A7811EB81A5}"/>
          </ac:picMkLst>
        </pc:picChg>
      </pc:sldChg>
      <pc:sldChg chg="addSp delSp modSp mod modClrScheme chgLayout">
        <pc:chgData name="Riale Donkor" userId="S::riale.donkor@dft.gov.uk::d99dfeae-b1d0-40b9-b045-e20547ce20dd" providerId="AD" clId="Web-{EB58A121-2CC4-011B-C062-A60E3030D7AB}" dt="2024-11-12T16:21:01.073" v="2504"/>
        <pc:sldMkLst>
          <pc:docMk/>
          <pc:sldMk cId="1766993317" sldId="300"/>
        </pc:sldMkLst>
        <pc:spChg chg="mod">
          <ac:chgData name="Riale Donkor" userId="S::riale.donkor@dft.gov.uk::d99dfeae-b1d0-40b9-b045-e20547ce20dd" providerId="AD" clId="Web-{EB58A121-2CC4-011B-C062-A60E3030D7AB}" dt="2024-11-12T10:49:33.003" v="331"/>
          <ac:spMkLst>
            <pc:docMk/>
            <pc:sldMk cId="1766993317" sldId="300"/>
            <ac:spMk id="2" creationId="{00000000-0000-0000-0000-000000000000}"/>
          </ac:spMkLst>
        </pc:spChg>
        <pc:spChg chg="mod">
          <ac:chgData name="Riale Donkor" userId="S::riale.donkor@dft.gov.uk::d99dfeae-b1d0-40b9-b045-e20547ce20dd" providerId="AD" clId="Web-{EB58A121-2CC4-011B-C062-A60E3030D7AB}" dt="2024-11-12T10:49:33.003" v="331"/>
          <ac:spMkLst>
            <pc:docMk/>
            <pc:sldMk cId="1766993317" sldId="300"/>
            <ac:spMk id="3" creationId="{1D9919FF-7123-D040-9AF3-9FBD991E832B}"/>
          </ac:spMkLst>
        </pc:spChg>
        <pc:spChg chg="mod">
          <ac:chgData name="Riale Donkor" userId="S::riale.donkor@dft.gov.uk::d99dfeae-b1d0-40b9-b045-e20547ce20dd" providerId="AD" clId="Web-{EB58A121-2CC4-011B-C062-A60E3030D7AB}" dt="2024-11-12T15:11:37.277" v="1903" actId="1076"/>
          <ac:spMkLst>
            <pc:docMk/>
            <pc:sldMk cId="1766993317" sldId="300"/>
            <ac:spMk id="7" creationId="{9B0C79B4-B772-4427-85FF-941238E7760E}"/>
          </ac:spMkLst>
        </pc:spChg>
        <pc:spChg chg="add mod">
          <ac:chgData name="Riale Donkor" userId="S::riale.donkor@dft.gov.uk::d99dfeae-b1d0-40b9-b045-e20547ce20dd" providerId="AD" clId="Web-{EB58A121-2CC4-011B-C062-A60E3030D7AB}" dt="2024-11-12T10:51:06.413" v="356" actId="20577"/>
          <ac:spMkLst>
            <pc:docMk/>
            <pc:sldMk cId="1766993317" sldId="300"/>
            <ac:spMk id="9" creationId="{A2399696-AC8A-E1CF-183D-1535EAEE77C8}"/>
          </ac:spMkLst>
        </pc:spChg>
        <pc:spChg chg="mod">
          <ac:chgData name="Riale Donkor" userId="S::riale.donkor@dft.gov.uk::d99dfeae-b1d0-40b9-b045-e20547ce20dd" providerId="AD" clId="Web-{EB58A121-2CC4-011B-C062-A60E3030D7AB}" dt="2024-11-12T10:49:33.003" v="331"/>
          <ac:spMkLst>
            <pc:docMk/>
            <pc:sldMk cId="1766993317" sldId="300"/>
            <ac:spMk id="42" creationId="{386155EC-5D4B-C546-83D9-6B8F8D6BB903}"/>
          </ac:spMkLst>
        </pc:spChg>
        <pc:spChg chg="add del mod">
          <ac:chgData name="Riale Donkor" userId="S::riale.donkor@dft.gov.uk::d99dfeae-b1d0-40b9-b045-e20547ce20dd" providerId="AD" clId="Web-{EB58A121-2CC4-011B-C062-A60E3030D7AB}" dt="2024-11-12T10:49:41.629" v="332"/>
          <ac:spMkLst>
            <pc:docMk/>
            <pc:sldMk cId="1766993317" sldId="300"/>
            <ac:spMk id="44" creationId="{EF62B085-A987-8433-1BD2-484D2A51FB56}"/>
          </ac:spMkLst>
        </pc:spChg>
        <pc:spChg chg="add del mod">
          <ac:chgData name="Riale Donkor" userId="S::riale.donkor@dft.gov.uk::d99dfeae-b1d0-40b9-b045-e20547ce20dd" providerId="AD" clId="Web-{EB58A121-2CC4-011B-C062-A60E3030D7AB}" dt="2024-11-12T10:44:58.884" v="311"/>
          <ac:spMkLst>
            <pc:docMk/>
            <pc:sldMk cId="1766993317" sldId="300"/>
            <ac:spMk id="47" creationId="{DF19F912-5779-033B-4A52-D3AE16DC0C18}"/>
          </ac:spMkLst>
        </pc:spChg>
        <pc:graphicFrameChg chg="add del mod modGraphic">
          <ac:chgData name="Riale Donkor" userId="S::riale.donkor@dft.gov.uk::d99dfeae-b1d0-40b9-b045-e20547ce20dd" providerId="AD" clId="Web-{EB58A121-2CC4-011B-C062-A60E3030D7AB}" dt="2024-11-12T10:44:13.617" v="308"/>
          <ac:graphicFrameMkLst>
            <pc:docMk/>
            <pc:sldMk cId="1766993317" sldId="300"/>
            <ac:graphicFrameMk id="5" creationId="{047D1623-FA00-FF35-652B-DCB9E9656530}"/>
          </ac:graphicFrameMkLst>
        </pc:graphicFrameChg>
        <pc:graphicFrameChg chg="add mod modGraphic">
          <ac:chgData name="Riale Donkor" userId="S::riale.donkor@dft.gov.uk::d99dfeae-b1d0-40b9-b045-e20547ce20dd" providerId="AD" clId="Web-{EB58A121-2CC4-011B-C062-A60E3030D7AB}" dt="2024-11-12T16:21:01.073" v="2504"/>
          <ac:graphicFrameMkLst>
            <pc:docMk/>
            <pc:sldMk cId="1766993317" sldId="300"/>
            <ac:graphicFrameMk id="8" creationId="{FFF58AF4-A6F0-4613-3991-023F5EF812A8}"/>
          </ac:graphicFrameMkLst>
        </pc:graphicFrameChg>
      </pc:sldChg>
      <pc:sldChg chg="addSp delSp modSp ord">
        <pc:chgData name="Riale Donkor" userId="S::riale.donkor@dft.gov.uk::d99dfeae-b1d0-40b9-b045-e20547ce20dd" providerId="AD" clId="Web-{EB58A121-2CC4-011B-C062-A60E3030D7AB}" dt="2024-11-12T15:42:54.342" v="2266" actId="1076"/>
        <pc:sldMkLst>
          <pc:docMk/>
          <pc:sldMk cId="886479053" sldId="301"/>
        </pc:sldMkLst>
        <pc:spChg chg="mod">
          <ac:chgData name="Riale Donkor" userId="S::riale.donkor@dft.gov.uk::d99dfeae-b1d0-40b9-b045-e20547ce20dd" providerId="AD" clId="Web-{EB58A121-2CC4-011B-C062-A60E3030D7AB}" dt="2024-11-12T15:16:09.358" v="1962" actId="20577"/>
          <ac:spMkLst>
            <pc:docMk/>
            <pc:sldMk cId="886479053" sldId="301"/>
            <ac:spMk id="23" creationId="{C64E937F-5E2F-6242-5D3F-B313F8D1EC2F}"/>
          </ac:spMkLst>
        </pc:spChg>
        <pc:spChg chg="mod">
          <ac:chgData name="Riale Donkor" userId="S::riale.donkor@dft.gov.uk::d99dfeae-b1d0-40b9-b045-e20547ce20dd" providerId="AD" clId="Web-{EB58A121-2CC4-011B-C062-A60E3030D7AB}" dt="2024-11-12T11:16:13.076" v="716" actId="1076"/>
          <ac:spMkLst>
            <pc:docMk/>
            <pc:sldMk cId="886479053" sldId="301"/>
            <ac:spMk id="25" creationId="{84A727A4-8082-2FF2-9B4E-34736BF92C8F}"/>
          </ac:spMkLst>
        </pc:spChg>
        <pc:picChg chg="mod">
          <ac:chgData name="Riale Donkor" userId="S::riale.donkor@dft.gov.uk::d99dfeae-b1d0-40b9-b045-e20547ce20dd" providerId="AD" clId="Web-{EB58A121-2CC4-011B-C062-A60E3030D7AB}" dt="2024-11-12T15:24:15.062" v="2015" actId="1076"/>
          <ac:picMkLst>
            <pc:docMk/>
            <pc:sldMk cId="886479053" sldId="301"/>
            <ac:picMk id="2" creationId="{C66B93A4-5665-CAC2-F03B-D1B657692692}"/>
          </ac:picMkLst>
        </pc:picChg>
        <pc:picChg chg="add mod">
          <ac:chgData name="Riale Donkor" userId="S::riale.donkor@dft.gov.uk::d99dfeae-b1d0-40b9-b045-e20547ce20dd" providerId="AD" clId="Web-{EB58A121-2CC4-011B-C062-A60E3030D7AB}" dt="2024-11-12T15:42:54.342" v="2266" actId="1076"/>
          <ac:picMkLst>
            <pc:docMk/>
            <pc:sldMk cId="886479053" sldId="301"/>
            <ac:picMk id="5" creationId="{ACED04AE-FD9B-A4A9-1C5A-78C5CED9CFF8}"/>
          </ac:picMkLst>
        </pc:picChg>
        <pc:picChg chg="del">
          <ac:chgData name="Riale Donkor" userId="S::riale.donkor@dft.gov.uk::d99dfeae-b1d0-40b9-b045-e20547ce20dd" providerId="AD" clId="Web-{EB58A121-2CC4-011B-C062-A60E3030D7AB}" dt="2024-11-12T15:42:50.529" v="2264"/>
          <ac:picMkLst>
            <pc:docMk/>
            <pc:sldMk cId="886479053" sldId="301"/>
            <ac:picMk id="8" creationId="{22126F60-8E34-35E4-99D8-1D16264AAF16}"/>
          </ac:picMkLst>
        </pc:picChg>
      </pc:sldChg>
      <pc:sldChg chg="addSp delSp modSp modMedia addAnim delAnim">
        <pc:chgData name="Riale Donkor" userId="S::riale.donkor@dft.gov.uk::d99dfeae-b1d0-40b9-b045-e20547ce20dd" providerId="AD" clId="Web-{EB58A121-2CC4-011B-C062-A60E3030D7AB}" dt="2024-11-12T15:42:07.948" v="2260" actId="1076"/>
        <pc:sldMkLst>
          <pc:docMk/>
          <pc:sldMk cId="4210329931" sldId="302"/>
        </pc:sldMkLst>
        <pc:spChg chg="mod">
          <ac:chgData name="Riale Donkor" userId="S::riale.donkor@dft.gov.uk::d99dfeae-b1d0-40b9-b045-e20547ce20dd" providerId="AD" clId="Web-{EB58A121-2CC4-011B-C062-A60E3030D7AB}" dt="2024-11-12T10:58:27.601" v="389" actId="1076"/>
          <ac:spMkLst>
            <pc:docMk/>
            <pc:sldMk cId="4210329931" sldId="302"/>
            <ac:spMk id="2" creationId="{C01F1A6B-48C6-A30A-A49E-EB2F608FE39D}"/>
          </ac:spMkLst>
        </pc:spChg>
        <pc:spChg chg="mod">
          <ac:chgData name="Riale Donkor" userId="S::riale.donkor@dft.gov.uk::d99dfeae-b1d0-40b9-b045-e20547ce20dd" providerId="AD" clId="Web-{EB58A121-2CC4-011B-C062-A60E3030D7AB}" dt="2024-11-12T15:15:35.293" v="1958" actId="20577"/>
          <ac:spMkLst>
            <pc:docMk/>
            <pc:sldMk cId="4210329931" sldId="302"/>
            <ac:spMk id="5" creationId="{807423E1-1D40-5EBA-9B79-0453A1373363}"/>
          </ac:spMkLst>
        </pc:spChg>
        <pc:picChg chg="add del mod">
          <ac:chgData name="Riale Donkor" userId="S::riale.donkor@dft.gov.uk::d99dfeae-b1d0-40b9-b045-e20547ce20dd" providerId="AD" clId="Web-{EB58A121-2CC4-011B-C062-A60E3030D7AB}" dt="2024-11-12T15:42:00.651" v="2253"/>
          <ac:picMkLst>
            <pc:docMk/>
            <pc:sldMk cId="4210329931" sldId="302"/>
            <ac:picMk id="6" creationId="{2271CC97-E723-5185-D6AA-70E7FCEE5DD0}"/>
          </ac:picMkLst>
        </pc:picChg>
        <pc:picChg chg="add del mod">
          <ac:chgData name="Riale Donkor" userId="S::riale.donkor@dft.gov.uk::d99dfeae-b1d0-40b9-b045-e20547ce20dd" providerId="AD" clId="Web-{EB58A121-2CC4-011B-C062-A60E3030D7AB}" dt="2024-11-12T11:19:11.973" v="737"/>
          <ac:picMkLst>
            <pc:docMk/>
            <pc:sldMk cId="4210329931" sldId="302"/>
            <ac:picMk id="6" creationId="{C1F9EB19-0BB2-1F3B-C686-8796339D5183}"/>
          </ac:picMkLst>
        </pc:picChg>
        <pc:picChg chg="add mod">
          <ac:chgData name="Riale Donkor" userId="S::riale.donkor@dft.gov.uk::d99dfeae-b1d0-40b9-b045-e20547ce20dd" providerId="AD" clId="Web-{EB58A121-2CC4-011B-C062-A60E3030D7AB}" dt="2024-11-12T15:22:59.932" v="2008" actId="1076"/>
          <ac:picMkLst>
            <pc:docMk/>
            <pc:sldMk cId="4210329931" sldId="302"/>
            <ac:picMk id="7" creationId="{27B68B31-6115-B51F-CAB1-49206C666265}"/>
          </ac:picMkLst>
        </pc:picChg>
        <pc:picChg chg="add mod">
          <ac:chgData name="Riale Donkor" userId="S::riale.donkor@dft.gov.uk::d99dfeae-b1d0-40b9-b045-e20547ce20dd" providerId="AD" clId="Web-{EB58A121-2CC4-011B-C062-A60E3030D7AB}" dt="2024-11-12T15:42:07.948" v="2260" actId="1076"/>
          <ac:picMkLst>
            <pc:docMk/>
            <pc:sldMk cId="4210329931" sldId="302"/>
            <ac:picMk id="8" creationId="{C9E51653-6910-664C-41F9-FEF7079B1F07}"/>
          </ac:picMkLst>
        </pc:picChg>
      </pc:sldChg>
      <pc:sldChg chg="add del">
        <pc:chgData name="Riale Donkor" userId="S::riale.donkor@dft.gov.uk::d99dfeae-b1d0-40b9-b045-e20547ce20dd" providerId="AD" clId="Web-{EB58A121-2CC4-011B-C062-A60E3030D7AB}" dt="2024-11-12T10:32:25.763" v="85"/>
        <pc:sldMkLst>
          <pc:docMk/>
          <pc:sldMk cId="2598331015" sldId="303"/>
        </pc:sldMkLst>
      </pc:sldChg>
    </pc:docChg>
  </pc:docChgLst>
  <pc:docChgLst>
    <pc:chgData name="Jade Oni" userId="74bdf364-ed5f-4dc8-96d0-6264409a738d" providerId="ADAL" clId="{30FF3EA9-5E6E-445D-BAFC-F3C83A80BA38}"/>
    <pc:docChg chg="undo custSel modSld">
      <pc:chgData name="Jade Oni" userId="74bdf364-ed5f-4dc8-96d0-6264409a738d" providerId="ADAL" clId="{30FF3EA9-5E6E-445D-BAFC-F3C83A80BA38}" dt="2024-11-12T15:10:46.375" v="834" actId="1076"/>
      <pc:docMkLst>
        <pc:docMk/>
      </pc:docMkLst>
      <pc:sldChg chg="modSp mod">
        <pc:chgData name="Jade Oni" userId="74bdf364-ed5f-4dc8-96d0-6264409a738d" providerId="ADAL" clId="{30FF3EA9-5E6E-445D-BAFC-F3C83A80BA38}" dt="2024-11-12T14:33:15.420" v="15" actId="1076"/>
        <pc:sldMkLst>
          <pc:docMk/>
          <pc:sldMk cId="319641042" sldId="259"/>
        </pc:sldMkLst>
        <pc:spChg chg="mod">
          <ac:chgData name="Jade Oni" userId="74bdf364-ed5f-4dc8-96d0-6264409a738d" providerId="ADAL" clId="{30FF3EA9-5E6E-445D-BAFC-F3C83A80BA38}" dt="2024-11-12T14:33:11.965" v="14" actId="1076"/>
          <ac:spMkLst>
            <pc:docMk/>
            <pc:sldMk cId="319641042" sldId="259"/>
            <ac:spMk id="14" creationId="{10122C0E-5492-094B-A0C3-D032B5880F42}"/>
          </ac:spMkLst>
        </pc:spChg>
        <pc:spChg chg="mod">
          <ac:chgData name="Jade Oni" userId="74bdf364-ed5f-4dc8-96d0-6264409a738d" providerId="ADAL" clId="{30FF3EA9-5E6E-445D-BAFC-F3C83A80BA38}" dt="2024-11-12T14:33:15.420" v="15" actId="1076"/>
          <ac:spMkLst>
            <pc:docMk/>
            <pc:sldMk cId="319641042" sldId="259"/>
            <ac:spMk id="15" creationId="{01D72F32-2F8F-4742-88A1-98ACA114A569}"/>
          </ac:spMkLst>
        </pc:spChg>
        <pc:grpChg chg="mod">
          <ac:chgData name="Jade Oni" userId="74bdf364-ed5f-4dc8-96d0-6264409a738d" providerId="ADAL" clId="{30FF3EA9-5E6E-445D-BAFC-F3C83A80BA38}" dt="2024-11-12T14:32:30.761" v="4" actId="1076"/>
          <ac:grpSpMkLst>
            <pc:docMk/>
            <pc:sldMk cId="319641042" sldId="259"/>
            <ac:grpSpMk id="39" creationId="{C10FCDC2-115B-0244-9D56-200D727ACB21}"/>
          </ac:grpSpMkLst>
        </pc:grpChg>
        <pc:picChg chg="mod">
          <ac:chgData name="Jade Oni" userId="74bdf364-ed5f-4dc8-96d0-6264409a738d" providerId="ADAL" clId="{30FF3EA9-5E6E-445D-BAFC-F3C83A80BA38}" dt="2024-11-12T14:33:03.147" v="12" actId="14100"/>
          <ac:picMkLst>
            <pc:docMk/>
            <pc:sldMk cId="319641042" sldId="259"/>
            <ac:picMk id="3" creationId="{7D92AA27-506D-B48E-A5E4-BAC8A7C86965}"/>
          </ac:picMkLst>
        </pc:picChg>
      </pc:sldChg>
      <pc:sldChg chg="modSp mod modCm">
        <pc:chgData name="Jade Oni" userId="74bdf364-ed5f-4dc8-96d0-6264409a738d" providerId="ADAL" clId="{30FF3EA9-5E6E-445D-BAFC-F3C83A80BA38}" dt="2024-11-12T14:39:15.022" v="213" actId="20577"/>
        <pc:sldMkLst>
          <pc:docMk/>
          <pc:sldMk cId="1455340971" sldId="260"/>
        </pc:sldMkLst>
        <pc:spChg chg="mod">
          <ac:chgData name="Jade Oni" userId="74bdf364-ed5f-4dc8-96d0-6264409a738d" providerId="ADAL" clId="{30FF3EA9-5E6E-445D-BAFC-F3C83A80BA38}" dt="2024-11-12T14:39:15.022" v="213" actId="20577"/>
          <ac:spMkLst>
            <pc:docMk/>
            <pc:sldMk cId="1455340971" sldId="260"/>
            <ac:spMk id="7" creationId="{085B8E46-FBF7-3E47-8A21-9165439D1B7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ade Oni" userId="74bdf364-ed5f-4dc8-96d0-6264409a738d" providerId="ADAL" clId="{30FF3EA9-5E6E-445D-BAFC-F3C83A80BA38}" dt="2024-11-12T14:37:23.640" v="135" actId="20577"/>
              <pc2:cmMkLst xmlns:pc2="http://schemas.microsoft.com/office/powerpoint/2019/9/main/command">
                <pc:docMk/>
                <pc:sldMk cId="1455340971" sldId="260"/>
                <pc2:cmMk id="{59DE324C-A720-4F03-8D7E-E5FF766B4F8A}"/>
              </pc2:cmMkLst>
            </pc226:cmChg>
          </p:ext>
        </pc:extLst>
      </pc:sldChg>
      <pc:sldChg chg="modSp mod">
        <pc:chgData name="Jade Oni" userId="74bdf364-ed5f-4dc8-96d0-6264409a738d" providerId="ADAL" clId="{30FF3EA9-5E6E-445D-BAFC-F3C83A80BA38}" dt="2024-11-12T14:40:47.173" v="217" actId="403"/>
        <pc:sldMkLst>
          <pc:docMk/>
          <pc:sldMk cId="1276226411" sldId="274"/>
        </pc:sldMkLst>
        <pc:spChg chg="mod">
          <ac:chgData name="Jade Oni" userId="74bdf364-ed5f-4dc8-96d0-6264409a738d" providerId="ADAL" clId="{30FF3EA9-5E6E-445D-BAFC-F3C83A80BA38}" dt="2024-11-12T14:40:47.173" v="217" actId="403"/>
          <ac:spMkLst>
            <pc:docMk/>
            <pc:sldMk cId="1276226411" sldId="274"/>
            <ac:spMk id="8" creationId="{1C29C7A1-3392-1647-A6DB-1A92910452A7}"/>
          </ac:spMkLst>
        </pc:spChg>
      </pc:sldChg>
      <pc:sldChg chg="modSp mod">
        <pc:chgData name="Jade Oni" userId="74bdf364-ed5f-4dc8-96d0-6264409a738d" providerId="ADAL" clId="{30FF3EA9-5E6E-445D-BAFC-F3C83A80BA38}" dt="2024-11-12T15:09:45.682" v="830" actId="1076"/>
        <pc:sldMkLst>
          <pc:docMk/>
          <pc:sldMk cId="3707885505" sldId="292"/>
        </pc:sldMkLst>
        <pc:spChg chg="mod">
          <ac:chgData name="Jade Oni" userId="74bdf364-ed5f-4dc8-96d0-6264409a738d" providerId="ADAL" clId="{30FF3EA9-5E6E-445D-BAFC-F3C83A80BA38}" dt="2024-11-12T15:09:45.682" v="830" actId="1076"/>
          <ac:spMkLst>
            <pc:docMk/>
            <pc:sldMk cId="3707885505" sldId="292"/>
            <ac:spMk id="13" creationId="{97778388-D6C8-4CE1-BF0E-8610AC622273}"/>
          </ac:spMkLst>
        </pc:spChg>
      </pc:sldChg>
      <pc:sldChg chg="modSp mod modCm">
        <pc:chgData name="Jade Oni" userId="74bdf364-ed5f-4dc8-96d0-6264409a738d" providerId="ADAL" clId="{30FF3EA9-5E6E-445D-BAFC-F3C83A80BA38}" dt="2024-11-12T15:03:17.385" v="662" actId="207"/>
        <pc:sldMkLst>
          <pc:docMk/>
          <pc:sldMk cId="1407751098" sldId="293"/>
        </pc:sldMkLst>
        <pc:spChg chg="mod">
          <ac:chgData name="Jade Oni" userId="74bdf364-ed5f-4dc8-96d0-6264409a738d" providerId="ADAL" clId="{30FF3EA9-5E6E-445D-BAFC-F3C83A80BA38}" dt="2024-11-12T15:03:17.385" v="662" actId="207"/>
          <ac:spMkLst>
            <pc:docMk/>
            <pc:sldMk cId="1407751098" sldId="293"/>
            <ac:spMk id="5" creationId="{5794E59D-50CA-A00A-A613-F919323E61BD}"/>
          </ac:spMkLst>
        </pc:spChg>
        <pc:picChg chg="mod">
          <ac:chgData name="Jade Oni" userId="74bdf364-ed5f-4dc8-96d0-6264409a738d" providerId="ADAL" clId="{30FF3EA9-5E6E-445D-BAFC-F3C83A80BA38}" dt="2024-11-12T15:00:46.057" v="515" actId="1076"/>
          <ac:picMkLst>
            <pc:docMk/>
            <pc:sldMk cId="1407751098" sldId="293"/>
            <ac:picMk id="7" creationId="{B87C4E91-7FD8-A8CD-4FFB-404ABCD086EB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ade Oni" userId="74bdf364-ed5f-4dc8-96d0-6264409a738d" providerId="ADAL" clId="{30FF3EA9-5E6E-445D-BAFC-F3C83A80BA38}" dt="2024-11-12T15:03:08.198" v="660" actId="313"/>
              <pc2:cmMkLst xmlns:pc2="http://schemas.microsoft.com/office/powerpoint/2019/9/main/command">
                <pc:docMk/>
                <pc:sldMk cId="1407751098" sldId="293"/>
                <pc2:cmMk id="{05D8D5A5-3EB2-4DE2-A892-D1A0EAAAAD9C}"/>
              </pc2:cmMkLst>
            </pc226:cmChg>
          </p:ext>
        </pc:extLst>
      </pc:sldChg>
      <pc:sldChg chg="modSp mod">
        <pc:chgData name="Jade Oni" userId="74bdf364-ed5f-4dc8-96d0-6264409a738d" providerId="ADAL" clId="{30FF3EA9-5E6E-445D-BAFC-F3C83A80BA38}" dt="2024-11-12T15:10:46.375" v="834" actId="1076"/>
        <pc:sldMkLst>
          <pc:docMk/>
          <pc:sldMk cId="1766993317" sldId="300"/>
        </pc:sldMkLst>
        <pc:graphicFrameChg chg="mod modGraphic">
          <ac:chgData name="Jade Oni" userId="74bdf364-ed5f-4dc8-96d0-6264409a738d" providerId="ADAL" clId="{30FF3EA9-5E6E-445D-BAFC-F3C83A80BA38}" dt="2024-11-12T15:10:46.375" v="834" actId="1076"/>
          <ac:graphicFrameMkLst>
            <pc:docMk/>
            <pc:sldMk cId="1766993317" sldId="300"/>
            <ac:graphicFrameMk id="8" creationId="{FFF58AF4-A6F0-4613-3991-023F5EF812A8}"/>
          </ac:graphicFrameMkLst>
        </pc:graphicFrameChg>
      </pc:sldChg>
      <pc:sldChg chg="addSp modSp mod">
        <pc:chgData name="Jade Oni" userId="74bdf364-ed5f-4dc8-96d0-6264409a738d" providerId="ADAL" clId="{30FF3EA9-5E6E-445D-BAFC-F3C83A80BA38}" dt="2024-11-12T14:45:41.545" v="276" actId="255"/>
        <pc:sldMkLst>
          <pc:docMk/>
          <pc:sldMk cId="886479053" sldId="301"/>
        </pc:sldMkLst>
        <pc:spChg chg="mod">
          <ac:chgData name="Jade Oni" userId="74bdf364-ed5f-4dc8-96d0-6264409a738d" providerId="ADAL" clId="{30FF3EA9-5E6E-445D-BAFC-F3C83A80BA38}" dt="2024-11-12T14:45:41.545" v="276" actId="255"/>
          <ac:spMkLst>
            <pc:docMk/>
            <pc:sldMk cId="886479053" sldId="301"/>
            <ac:spMk id="23" creationId="{C64E937F-5E2F-6242-5D3F-B313F8D1EC2F}"/>
          </ac:spMkLst>
        </pc:spChg>
        <pc:picChg chg="add mod modCrop">
          <ac:chgData name="Jade Oni" userId="74bdf364-ed5f-4dc8-96d0-6264409a738d" providerId="ADAL" clId="{30FF3EA9-5E6E-445D-BAFC-F3C83A80BA38}" dt="2024-11-12T14:44:57.762" v="274" actId="1076"/>
          <ac:picMkLst>
            <pc:docMk/>
            <pc:sldMk cId="886479053" sldId="301"/>
            <ac:picMk id="2" creationId="{C66B93A4-5665-CAC2-F03B-D1B657692692}"/>
          </ac:picMkLst>
        </pc:picChg>
        <pc:picChg chg="mod modCrop">
          <ac:chgData name="Jade Oni" userId="74bdf364-ed5f-4dc8-96d0-6264409a738d" providerId="ADAL" clId="{30FF3EA9-5E6E-445D-BAFC-F3C83A80BA38}" dt="2024-11-12T14:43:55.409" v="272" actId="1076"/>
          <ac:picMkLst>
            <pc:docMk/>
            <pc:sldMk cId="886479053" sldId="301"/>
            <ac:picMk id="6" creationId="{6B354096-B294-12FB-706B-51FA9AA2085B}"/>
          </ac:picMkLst>
        </pc:picChg>
        <pc:picChg chg="mod">
          <ac:chgData name="Jade Oni" userId="74bdf364-ed5f-4dc8-96d0-6264409a738d" providerId="ADAL" clId="{30FF3EA9-5E6E-445D-BAFC-F3C83A80BA38}" dt="2024-11-12T14:45:28.145" v="275" actId="14100"/>
          <ac:picMkLst>
            <pc:docMk/>
            <pc:sldMk cId="886479053" sldId="301"/>
            <ac:picMk id="8" creationId="{22126F60-8E34-35E4-99D8-1D16264AAF16}"/>
          </ac:picMkLst>
        </pc:picChg>
      </pc:sldChg>
      <pc:sldChg chg="modSp mod">
        <pc:chgData name="Jade Oni" userId="74bdf364-ed5f-4dc8-96d0-6264409a738d" providerId="ADAL" clId="{30FF3EA9-5E6E-445D-BAFC-F3C83A80BA38}" dt="2024-11-12T14:56:54.935" v="469" actId="400"/>
        <pc:sldMkLst>
          <pc:docMk/>
          <pc:sldMk cId="4210329931" sldId="302"/>
        </pc:sldMkLst>
        <pc:spChg chg="mod">
          <ac:chgData name="Jade Oni" userId="74bdf364-ed5f-4dc8-96d0-6264409a738d" providerId="ADAL" clId="{30FF3EA9-5E6E-445D-BAFC-F3C83A80BA38}" dt="2024-11-12T14:56:54.935" v="469" actId="400"/>
          <ac:spMkLst>
            <pc:docMk/>
            <pc:sldMk cId="4210329931" sldId="302"/>
            <ac:spMk id="5" creationId="{807423E1-1D40-5EBA-9B79-0453A1373363}"/>
          </ac:spMkLst>
        </pc:spChg>
        <pc:picChg chg="mod">
          <ac:chgData name="Jade Oni" userId="74bdf364-ed5f-4dc8-96d0-6264409a738d" providerId="ADAL" clId="{30FF3EA9-5E6E-445D-BAFC-F3C83A80BA38}" dt="2024-11-12T14:46:18.093" v="277" actId="1076"/>
          <ac:picMkLst>
            <pc:docMk/>
            <pc:sldMk cId="4210329931" sldId="302"/>
            <ac:picMk id="7" creationId="{27B68B31-6115-B51F-CAB1-49206C666265}"/>
          </ac:picMkLst>
        </pc:picChg>
      </pc:sldChg>
    </pc:docChg>
  </pc:docChgLst>
  <pc:docChgLst>
    <pc:chgData name="Deborah Owusu" userId="S::deborah.owusu@dft.gov.uk::9674f632-8cd5-4331-952c-c80a777bc75d" providerId="AD" clId="Web-{B0AC0EC7-50B4-7364-4441-0F873C93784A}"/>
    <pc:docChg chg="mod">
      <pc:chgData name="Deborah Owusu" userId="S::deborah.owusu@dft.gov.uk::9674f632-8cd5-4331-952c-c80a777bc75d" providerId="AD" clId="Web-{B0AC0EC7-50B4-7364-4441-0F873C93784A}" dt="2024-11-13T17:25:06.924" v="0"/>
      <pc:docMkLst>
        <pc:docMk/>
      </pc:docMkLst>
    </pc:docChg>
  </pc:docChgLst>
  <pc:docChgLst>
    <pc:chgData name="Deborah Owusu" userId="9674f632-8cd5-4331-952c-c80a777bc75d" providerId="ADAL" clId="{900E3633-E610-4A5E-B969-313CD0E8250B}"/>
    <pc:docChg chg="undo custSel addSld modSld sldOrd">
      <pc:chgData name="Deborah Owusu" userId="9674f632-8cd5-4331-952c-c80a777bc75d" providerId="ADAL" clId="{900E3633-E610-4A5E-B969-313CD0E8250B}" dt="2024-11-13T12:55:16.502" v="336"/>
      <pc:docMkLst>
        <pc:docMk/>
      </pc:docMkLst>
      <pc:sldChg chg="modSp mod">
        <pc:chgData name="Deborah Owusu" userId="9674f632-8cd5-4331-952c-c80a777bc75d" providerId="ADAL" clId="{900E3633-E610-4A5E-B969-313CD0E8250B}" dt="2024-11-12T16:12:12.922" v="1" actId="1076"/>
        <pc:sldMkLst>
          <pc:docMk/>
          <pc:sldMk cId="319641042" sldId="259"/>
        </pc:sldMkLst>
        <pc:picChg chg="mod">
          <ac:chgData name="Deborah Owusu" userId="9674f632-8cd5-4331-952c-c80a777bc75d" providerId="ADAL" clId="{900E3633-E610-4A5E-B969-313CD0E8250B}" dt="2024-11-12T16:12:12.922" v="1" actId="1076"/>
          <ac:picMkLst>
            <pc:docMk/>
            <pc:sldMk cId="319641042" sldId="259"/>
            <ac:picMk id="3" creationId="{7D92AA27-506D-B48E-A5E4-BAC8A7C86965}"/>
          </ac:picMkLst>
        </pc:picChg>
      </pc:sldChg>
      <pc:sldChg chg="modSp mod modCm">
        <pc:chgData name="Deborah Owusu" userId="9674f632-8cd5-4331-952c-c80a777bc75d" providerId="ADAL" clId="{900E3633-E610-4A5E-B969-313CD0E8250B}" dt="2024-11-13T12:18:26.531" v="144" actId="1076"/>
        <pc:sldMkLst>
          <pc:docMk/>
          <pc:sldMk cId="1455340971" sldId="260"/>
        </pc:sldMkLst>
        <pc:spChg chg="mod">
          <ac:chgData name="Deborah Owusu" userId="9674f632-8cd5-4331-952c-c80a777bc75d" providerId="ADAL" clId="{900E3633-E610-4A5E-B969-313CD0E8250B}" dt="2024-11-13T12:18:26.531" v="144" actId="1076"/>
          <ac:spMkLst>
            <pc:docMk/>
            <pc:sldMk cId="1455340971" sldId="260"/>
            <ac:spMk id="7" creationId="{085B8E46-FBF7-3E47-8A21-9165439D1B7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Deborah Owusu" userId="9674f632-8cd5-4331-952c-c80a777bc75d" providerId="ADAL" clId="{900E3633-E610-4A5E-B969-313CD0E8250B}" dt="2024-11-13T12:18:19.681" v="143" actId="20577"/>
              <pc2:cmMkLst xmlns:pc2="http://schemas.microsoft.com/office/powerpoint/2019/9/main/command">
                <pc:docMk/>
                <pc:sldMk cId="1455340971" sldId="260"/>
                <pc2:cmMk id="{46EC7413-D24A-4FEC-857C-A2FFF01DBDFB}"/>
              </pc2:cmMkLst>
            </pc226:cmChg>
          </p:ext>
        </pc:extLst>
      </pc:sldChg>
      <pc:sldChg chg="addSp delSp modSp mod">
        <pc:chgData name="Deborah Owusu" userId="9674f632-8cd5-4331-952c-c80a777bc75d" providerId="ADAL" clId="{900E3633-E610-4A5E-B969-313CD0E8250B}" dt="2024-11-13T12:53:15.215" v="317" actId="20577"/>
        <pc:sldMkLst>
          <pc:docMk/>
          <pc:sldMk cId="3707885505" sldId="292"/>
        </pc:sldMkLst>
        <pc:spChg chg="add del">
          <ac:chgData name="Deborah Owusu" userId="9674f632-8cd5-4331-952c-c80a777bc75d" providerId="ADAL" clId="{900E3633-E610-4A5E-B969-313CD0E8250B}" dt="2024-11-13T12:52:05.344" v="306" actId="478"/>
          <ac:spMkLst>
            <pc:docMk/>
            <pc:sldMk cId="3707885505" sldId="292"/>
            <ac:spMk id="4" creationId="{00A26534-125C-B04F-8707-115ABB88CE9D}"/>
          </ac:spMkLst>
        </pc:spChg>
        <pc:spChg chg="mod">
          <ac:chgData name="Deborah Owusu" userId="9674f632-8cd5-4331-952c-c80a777bc75d" providerId="ADAL" clId="{900E3633-E610-4A5E-B969-313CD0E8250B}" dt="2024-11-13T12:49:48.438" v="246" actId="20577"/>
          <ac:spMkLst>
            <pc:docMk/>
            <pc:sldMk cId="3707885505" sldId="292"/>
            <ac:spMk id="12" creationId="{42DBD3E0-D0D5-4E84-834B-83CE64F1543F}"/>
          </ac:spMkLst>
        </pc:spChg>
        <pc:spChg chg="mod">
          <ac:chgData name="Deborah Owusu" userId="9674f632-8cd5-4331-952c-c80a777bc75d" providerId="ADAL" clId="{900E3633-E610-4A5E-B969-313CD0E8250B}" dt="2024-11-13T12:53:15.215" v="317" actId="20577"/>
          <ac:spMkLst>
            <pc:docMk/>
            <pc:sldMk cId="3707885505" sldId="292"/>
            <ac:spMk id="13" creationId="{97778388-D6C8-4CE1-BF0E-8610AC622273}"/>
          </ac:spMkLst>
        </pc:spChg>
      </pc:sldChg>
      <pc:sldChg chg="modSp mod">
        <pc:chgData name="Deborah Owusu" userId="9674f632-8cd5-4331-952c-c80a777bc75d" providerId="ADAL" clId="{900E3633-E610-4A5E-B969-313CD0E8250B}" dt="2024-11-13T12:49:09.744" v="244" actId="1076"/>
        <pc:sldMkLst>
          <pc:docMk/>
          <pc:sldMk cId="1407751098" sldId="293"/>
        </pc:sldMkLst>
        <pc:spChg chg="mod">
          <ac:chgData name="Deborah Owusu" userId="9674f632-8cd5-4331-952c-c80a777bc75d" providerId="ADAL" clId="{900E3633-E610-4A5E-B969-313CD0E8250B}" dt="2024-11-12T16:14:57.912" v="10" actId="20577"/>
          <ac:spMkLst>
            <pc:docMk/>
            <pc:sldMk cId="1407751098" sldId="293"/>
            <ac:spMk id="2" creationId="{00000000-0000-0000-0000-000000000000}"/>
          </ac:spMkLst>
        </pc:spChg>
        <pc:picChg chg="mod">
          <ac:chgData name="Deborah Owusu" userId="9674f632-8cd5-4331-952c-c80a777bc75d" providerId="ADAL" clId="{900E3633-E610-4A5E-B969-313CD0E8250B}" dt="2024-11-13T12:49:02.373" v="242" actId="1076"/>
          <ac:picMkLst>
            <pc:docMk/>
            <pc:sldMk cId="1407751098" sldId="293"/>
            <ac:picMk id="4" creationId="{84F811D7-9295-24A2-0B8A-D0A503A35C87}"/>
          </ac:picMkLst>
        </pc:picChg>
        <pc:picChg chg="mod">
          <ac:chgData name="Deborah Owusu" userId="9674f632-8cd5-4331-952c-c80a777bc75d" providerId="ADAL" clId="{900E3633-E610-4A5E-B969-313CD0E8250B}" dt="2024-11-13T12:49:09.744" v="244" actId="1076"/>
          <ac:picMkLst>
            <pc:docMk/>
            <pc:sldMk cId="1407751098" sldId="293"/>
            <ac:picMk id="7" creationId="{B87C4E91-7FD8-A8CD-4FFB-404ABCD086EB}"/>
          </ac:picMkLst>
        </pc:picChg>
      </pc:sldChg>
      <pc:sldChg chg="modSp mod">
        <pc:chgData name="Deborah Owusu" userId="9674f632-8cd5-4331-952c-c80a777bc75d" providerId="ADAL" clId="{900E3633-E610-4A5E-B969-313CD0E8250B}" dt="2024-11-13T12:22:18.537" v="190" actId="20577"/>
        <pc:sldMkLst>
          <pc:docMk/>
          <pc:sldMk cId="2392445128" sldId="299"/>
        </pc:sldMkLst>
        <pc:spChg chg="mod">
          <ac:chgData name="Deborah Owusu" userId="9674f632-8cd5-4331-952c-c80a777bc75d" providerId="ADAL" clId="{900E3633-E610-4A5E-B969-313CD0E8250B}" dt="2024-11-13T12:22:18.537" v="190" actId="20577"/>
          <ac:spMkLst>
            <pc:docMk/>
            <pc:sldMk cId="2392445128" sldId="299"/>
            <ac:spMk id="18" creationId="{94469CF6-BD15-46BA-AD74-06C20ED54A4F}"/>
          </ac:spMkLst>
        </pc:spChg>
      </pc:sldChg>
      <pc:sldChg chg="modSp mod">
        <pc:chgData name="Deborah Owusu" userId="9674f632-8cd5-4331-952c-c80a777bc75d" providerId="ADAL" clId="{900E3633-E610-4A5E-B969-313CD0E8250B}" dt="2024-11-13T12:55:16.502" v="336"/>
        <pc:sldMkLst>
          <pc:docMk/>
          <pc:sldMk cId="1766993317" sldId="300"/>
        </pc:sldMkLst>
        <pc:spChg chg="mod">
          <ac:chgData name="Deborah Owusu" userId="9674f632-8cd5-4331-952c-c80a777bc75d" providerId="ADAL" clId="{900E3633-E610-4A5E-B969-313CD0E8250B}" dt="2024-11-12T16:24:41.038" v="43" actId="1076"/>
          <ac:spMkLst>
            <pc:docMk/>
            <pc:sldMk cId="1766993317" sldId="300"/>
            <ac:spMk id="2" creationId="{00000000-0000-0000-0000-000000000000}"/>
          </ac:spMkLst>
        </pc:spChg>
        <pc:spChg chg="mod">
          <ac:chgData name="Deborah Owusu" userId="9674f632-8cd5-4331-952c-c80a777bc75d" providerId="ADAL" clId="{900E3633-E610-4A5E-B969-313CD0E8250B}" dt="2024-11-12T16:29:23.846" v="76" actId="20577"/>
          <ac:spMkLst>
            <pc:docMk/>
            <pc:sldMk cId="1766993317" sldId="300"/>
            <ac:spMk id="7" creationId="{9B0C79B4-B772-4427-85FF-941238E7760E}"/>
          </ac:spMkLst>
        </pc:spChg>
        <pc:graphicFrameChg chg="mod modGraphic">
          <ac:chgData name="Deborah Owusu" userId="9674f632-8cd5-4331-952c-c80a777bc75d" providerId="ADAL" clId="{900E3633-E610-4A5E-B969-313CD0E8250B}" dt="2024-11-13T12:55:16.502" v="336"/>
          <ac:graphicFrameMkLst>
            <pc:docMk/>
            <pc:sldMk cId="1766993317" sldId="300"/>
            <ac:graphicFrameMk id="8" creationId="{FFF58AF4-A6F0-4613-3991-023F5EF812A8}"/>
          </ac:graphicFrameMkLst>
        </pc:graphicFrameChg>
      </pc:sldChg>
      <pc:sldChg chg="modSp mod">
        <pc:chgData name="Deborah Owusu" userId="9674f632-8cd5-4331-952c-c80a777bc75d" providerId="ADAL" clId="{900E3633-E610-4A5E-B969-313CD0E8250B}" dt="2024-11-13T12:24:22.909" v="229" actId="20577"/>
        <pc:sldMkLst>
          <pc:docMk/>
          <pc:sldMk cId="886479053" sldId="301"/>
        </pc:sldMkLst>
        <pc:spChg chg="mod">
          <ac:chgData name="Deborah Owusu" userId="9674f632-8cd5-4331-952c-c80a777bc75d" providerId="ADAL" clId="{900E3633-E610-4A5E-B969-313CD0E8250B}" dt="2024-11-13T12:24:22.909" v="229" actId="20577"/>
          <ac:spMkLst>
            <pc:docMk/>
            <pc:sldMk cId="886479053" sldId="301"/>
            <ac:spMk id="23" creationId="{C64E937F-5E2F-6242-5D3F-B313F8D1EC2F}"/>
          </ac:spMkLst>
        </pc:spChg>
        <pc:spChg chg="mod">
          <ac:chgData name="Deborah Owusu" userId="9674f632-8cd5-4331-952c-c80a777bc75d" providerId="ADAL" clId="{900E3633-E610-4A5E-B969-313CD0E8250B}" dt="2024-11-12T16:19:50.463" v="24" actId="1076"/>
          <ac:spMkLst>
            <pc:docMk/>
            <pc:sldMk cId="886479053" sldId="301"/>
            <ac:spMk id="25" creationId="{84A727A4-8082-2FF2-9B4E-34736BF92C8F}"/>
          </ac:spMkLst>
        </pc:spChg>
      </pc:sldChg>
      <pc:sldChg chg="modSp mod">
        <pc:chgData name="Deborah Owusu" userId="9674f632-8cd5-4331-952c-c80a777bc75d" providerId="ADAL" clId="{900E3633-E610-4A5E-B969-313CD0E8250B}" dt="2024-11-13T12:42:41.062" v="235" actId="207"/>
        <pc:sldMkLst>
          <pc:docMk/>
          <pc:sldMk cId="4210329931" sldId="302"/>
        </pc:sldMkLst>
        <pc:spChg chg="mod">
          <ac:chgData name="Deborah Owusu" userId="9674f632-8cd5-4331-952c-c80a777bc75d" providerId="ADAL" clId="{900E3633-E610-4A5E-B969-313CD0E8250B}" dt="2024-11-13T12:42:41.062" v="235" actId="207"/>
          <ac:spMkLst>
            <pc:docMk/>
            <pc:sldMk cId="4210329931" sldId="302"/>
            <ac:spMk id="5" creationId="{807423E1-1D40-5EBA-9B79-0453A1373363}"/>
          </ac:spMkLst>
        </pc:spChg>
      </pc:sldChg>
      <pc:sldChg chg="modSp mod">
        <pc:chgData name="Deborah Owusu" userId="9674f632-8cd5-4331-952c-c80a777bc75d" providerId="ADAL" clId="{900E3633-E610-4A5E-B969-313CD0E8250B}" dt="2024-11-13T12:54:45.257" v="335" actId="20577"/>
        <pc:sldMkLst>
          <pc:docMk/>
          <pc:sldMk cId="1749556564" sldId="305"/>
        </pc:sldMkLst>
        <pc:spChg chg="mod">
          <ac:chgData name="Deborah Owusu" userId="9674f632-8cd5-4331-952c-c80a777bc75d" providerId="ADAL" clId="{900E3633-E610-4A5E-B969-313CD0E8250B}" dt="2024-11-13T12:53:38.761" v="318" actId="255"/>
          <ac:spMkLst>
            <pc:docMk/>
            <pc:sldMk cId="1749556564" sldId="305"/>
            <ac:spMk id="2" creationId="{67557EA9-38A8-6D97-6922-9EC423C6F030}"/>
          </ac:spMkLst>
        </pc:spChg>
        <pc:spChg chg="mod">
          <ac:chgData name="Deborah Owusu" userId="9674f632-8cd5-4331-952c-c80a777bc75d" providerId="ADAL" clId="{900E3633-E610-4A5E-B969-313CD0E8250B}" dt="2024-11-13T12:54:45.257" v="335" actId="20577"/>
          <ac:spMkLst>
            <pc:docMk/>
            <pc:sldMk cId="1749556564" sldId="305"/>
            <ac:spMk id="7" creationId="{2BEC888B-5538-0C6F-7B5B-69BC28E2D86E}"/>
          </ac:spMkLst>
        </pc:spChg>
      </pc:sldChg>
      <pc:sldChg chg="modSp add mod ord">
        <pc:chgData name="Deborah Owusu" userId="9674f632-8cd5-4331-952c-c80a777bc75d" providerId="ADAL" clId="{900E3633-E610-4A5E-B969-313CD0E8250B}" dt="2024-11-13T12:23:17.589" v="225" actId="2711"/>
        <pc:sldMkLst>
          <pc:docMk/>
          <pc:sldMk cId="2088282705" sldId="307"/>
        </pc:sldMkLst>
        <pc:spChg chg="mod">
          <ac:chgData name="Deborah Owusu" userId="9674f632-8cd5-4331-952c-c80a777bc75d" providerId="ADAL" clId="{900E3633-E610-4A5E-B969-313CD0E8250B}" dt="2024-11-13T12:23:10.695" v="223" actId="1076"/>
          <ac:spMkLst>
            <pc:docMk/>
            <pc:sldMk cId="2088282705" sldId="307"/>
            <ac:spMk id="6" creationId="{527406EF-3C82-4294-AC5D-9599A5A29FAD}"/>
          </ac:spMkLst>
        </pc:spChg>
        <pc:spChg chg="mod">
          <ac:chgData name="Deborah Owusu" userId="9674f632-8cd5-4331-952c-c80a777bc75d" providerId="ADAL" clId="{900E3633-E610-4A5E-B969-313CD0E8250B}" dt="2024-11-13T12:23:17.589" v="225" actId="2711"/>
          <ac:spMkLst>
            <pc:docMk/>
            <pc:sldMk cId="2088282705" sldId="307"/>
            <ac:spMk id="8" creationId="{1C29C7A1-3392-1647-A6DB-1A92910452A7}"/>
          </ac:spMkLst>
        </pc:spChg>
      </pc:sldChg>
    </pc:docChg>
  </pc:docChgLst>
  <pc:docChgLst>
    <pc:chgData name="Riale Donkor" userId="S::riale.donkor@dft.gov.uk::d99dfeae-b1d0-40b9-b045-e20547ce20dd" providerId="AD" clId="Web-{B120B8F2-C6CB-2B0B-EC39-C99524C24EAD}"/>
    <pc:docChg chg="addSld delSld modSld">
      <pc:chgData name="Riale Donkor" userId="S::riale.donkor@dft.gov.uk::d99dfeae-b1d0-40b9-b045-e20547ce20dd" providerId="AD" clId="Web-{B120B8F2-C6CB-2B0B-EC39-C99524C24EAD}" dt="2024-11-12T09:51:40.897" v="1929" actId="20577"/>
      <pc:docMkLst>
        <pc:docMk/>
      </pc:docMkLst>
      <pc:sldChg chg="addSp delSp modSp">
        <pc:chgData name="Riale Donkor" userId="S::riale.donkor@dft.gov.uk::d99dfeae-b1d0-40b9-b045-e20547ce20dd" providerId="AD" clId="Web-{B120B8F2-C6CB-2B0B-EC39-C99524C24EAD}" dt="2024-11-11T15:33:13.987" v="97" actId="1076"/>
        <pc:sldMkLst>
          <pc:docMk/>
          <pc:sldMk cId="319641042" sldId="259"/>
        </pc:sldMkLst>
        <pc:spChg chg="mod">
          <ac:chgData name="Riale Donkor" userId="S::riale.donkor@dft.gov.uk::d99dfeae-b1d0-40b9-b045-e20547ce20dd" providerId="AD" clId="Web-{B120B8F2-C6CB-2B0B-EC39-C99524C24EAD}" dt="2024-11-11T15:33:13.987" v="97" actId="1076"/>
          <ac:spMkLst>
            <pc:docMk/>
            <pc:sldMk cId="319641042" sldId="259"/>
            <ac:spMk id="14" creationId="{10122C0E-5492-094B-A0C3-D032B5880F42}"/>
          </ac:spMkLst>
        </pc:spChg>
        <pc:spChg chg="mod">
          <ac:chgData name="Riale Donkor" userId="S::riale.donkor@dft.gov.uk::d99dfeae-b1d0-40b9-b045-e20547ce20dd" providerId="AD" clId="Web-{B120B8F2-C6CB-2B0B-EC39-C99524C24EAD}" dt="2024-11-11T15:21:54.252" v="0" actId="20577"/>
          <ac:spMkLst>
            <pc:docMk/>
            <pc:sldMk cId="319641042" sldId="259"/>
            <ac:spMk id="15" creationId="{01D72F32-2F8F-4742-88A1-98ACA114A569}"/>
          </ac:spMkLst>
        </pc:spChg>
      </pc:sldChg>
      <pc:sldChg chg="addSp delSp modSp">
        <pc:chgData name="Riale Donkor" userId="S::riale.donkor@dft.gov.uk::d99dfeae-b1d0-40b9-b045-e20547ce20dd" providerId="AD" clId="Web-{B120B8F2-C6CB-2B0B-EC39-C99524C24EAD}" dt="2024-11-11T17:42:20.162" v="1115" actId="14100"/>
        <pc:sldMkLst>
          <pc:docMk/>
          <pc:sldMk cId="1455340971" sldId="260"/>
        </pc:sldMkLst>
        <pc:spChg chg="mod">
          <ac:chgData name="Riale Donkor" userId="S::riale.donkor@dft.gov.uk::d99dfeae-b1d0-40b9-b045-e20547ce20dd" providerId="AD" clId="Web-{B120B8F2-C6CB-2B0B-EC39-C99524C24EAD}" dt="2024-11-11T15:33:50.347" v="105" actId="20577"/>
          <ac:spMkLst>
            <pc:docMk/>
            <pc:sldMk cId="1455340971" sldId="260"/>
            <ac:spMk id="7" creationId="{085B8E46-FBF7-3E47-8A21-9165439D1B71}"/>
          </ac:spMkLst>
        </pc:spChg>
        <pc:spChg chg="mod">
          <ac:chgData name="Riale Donkor" userId="S::riale.donkor@dft.gov.uk::d99dfeae-b1d0-40b9-b045-e20547ce20dd" providerId="AD" clId="Web-{B120B8F2-C6CB-2B0B-EC39-C99524C24EAD}" dt="2024-11-11T15:33:43.800" v="103" actId="20577"/>
          <ac:spMkLst>
            <pc:docMk/>
            <pc:sldMk cId="1455340971" sldId="260"/>
            <ac:spMk id="9" creationId="{3B2C3FFD-BF57-1B41-A27B-D7E6EAB79418}"/>
          </ac:spMkLst>
        </pc:spChg>
      </pc:sldChg>
      <pc:sldChg chg="delSp add del">
        <pc:chgData name="Riale Donkor" userId="S::riale.donkor@dft.gov.uk::d99dfeae-b1d0-40b9-b045-e20547ce20dd" providerId="AD" clId="Web-{B120B8F2-C6CB-2B0B-EC39-C99524C24EAD}" dt="2024-11-11T16:56:24.277" v="1002"/>
        <pc:sldMkLst>
          <pc:docMk/>
          <pc:sldMk cId="3289524691" sldId="264"/>
        </pc:sldMkLst>
      </pc:sldChg>
      <pc:sldChg chg="modSp">
        <pc:chgData name="Riale Donkor" userId="S::riale.donkor@dft.gov.uk::d99dfeae-b1d0-40b9-b045-e20547ce20dd" providerId="AD" clId="Web-{B120B8F2-C6CB-2B0B-EC39-C99524C24EAD}" dt="2024-11-11T15:58:15.596" v="207" actId="1076"/>
        <pc:sldMkLst>
          <pc:docMk/>
          <pc:sldMk cId="1276226411" sldId="274"/>
        </pc:sldMkLst>
        <pc:spChg chg="mod">
          <ac:chgData name="Riale Donkor" userId="S::riale.donkor@dft.gov.uk::d99dfeae-b1d0-40b9-b045-e20547ce20dd" providerId="AD" clId="Web-{B120B8F2-C6CB-2B0B-EC39-C99524C24EAD}" dt="2024-11-11T15:58:15.596" v="207" actId="1076"/>
          <ac:spMkLst>
            <pc:docMk/>
            <pc:sldMk cId="1276226411" sldId="274"/>
            <ac:spMk id="8" creationId="{1C29C7A1-3392-1647-A6DB-1A92910452A7}"/>
          </ac:spMkLst>
        </pc:spChg>
      </pc:sldChg>
      <pc:sldChg chg="modSp">
        <pc:chgData name="Riale Donkor" userId="S::riale.donkor@dft.gov.uk::d99dfeae-b1d0-40b9-b045-e20547ce20dd" providerId="AD" clId="Web-{B120B8F2-C6CB-2B0B-EC39-C99524C24EAD}" dt="2024-11-12T09:27:42.192" v="1513" actId="20577"/>
        <pc:sldMkLst>
          <pc:docMk/>
          <pc:sldMk cId="1796679312" sldId="286"/>
        </pc:sldMkLst>
        <pc:spChg chg="mod">
          <ac:chgData name="Riale Donkor" userId="S::riale.donkor@dft.gov.uk::d99dfeae-b1d0-40b9-b045-e20547ce20dd" providerId="AD" clId="Web-{B120B8F2-C6CB-2B0B-EC39-C99524C24EAD}" dt="2024-11-12T09:27:42.192" v="1513" actId="20577"/>
          <ac:spMkLst>
            <pc:docMk/>
            <pc:sldMk cId="1796679312" sldId="286"/>
            <ac:spMk id="7" creationId="{2095944D-037E-F040-99BB-667F79FF862D}"/>
          </ac:spMkLst>
        </pc:spChg>
      </pc:sldChg>
      <pc:sldChg chg="addSp delSp modSp">
        <pc:chgData name="Riale Donkor" userId="S::riale.donkor@dft.gov.uk::d99dfeae-b1d0-40b9-b045-e20547ce20dd" providerId="AD" clId="Web-{B120B8F2-C6CB-2B0B-EC39-C99524C24EAD}" dt="2024-11-12T09:25:59.185" v="1328" actId="20577"/>
        <pc:sldMkLst>
          <pc:docMk/>
          <pc:sldMk cId="3707885505" sldId="292"/>
        </pc:sldMkLst>
        <pc:spChg chg="mod">
          <ac:chgData name="Riale Donkor" userId="S::riale.donkor@dft.gov.uk::d99dfeae-b1d0-40b9-b045-e20547ce20dd" providerId="AD" clId="Web-{B120B8F2-C6CB-2B0B-EC39-C99524C24EAD}" dt="2024-11-11T16:46:02.058" v="997" actId="1076"/>
          <ac:spMkLst>
            <pc:docMk/>
            <pc:sldMk cId="3707885505" sldId="292"/>
            <ac:spMk id="12" creationId="{42DBD3E0-D0D5-4E84-834B-83CE64F1543F}"/>
          </ac:spMkLst>
        </pc:spChg>
        <pc:spChg chg="mod">
          <ac:chgData name="Riale Donkor" userId="S::riale.donkor@dft.gov.uk::d99dfeae-b1d0-40b9-b045-e20547ce20dd" providerId="AD" clId="Web-{B120B8F2-C6CB-2B0B-EC39-C99524C24EAD}" dt="2024-11-12T09:25:59.185" v="1328" actId="20577"/>
          <ac:spMkLst>
            <pc:docMk/>
            <pc:sldMk cId="3707885505" sldId="292"/>
            <ac:spMk id="13" creationId="{97778388-D6C8-4CE1-BF0E-8610AC622273}"/>
          </ac:spMkLst>
        </pc:spChg>
        <pc:picChg chg="add del mod">
          <ac:chgData name="Riale Donkor" userId="S::riale.donkor@dft.gov.uk::d99dfeae-b1d0-40b9-b045-e20547ce20dd" providerId="AD" clId="Web-{B120B8F2-C6CB-2B0B-EC39-C99524C24EAD}" dt="2024-11-12T09:13:57.497" v="1142"/>
          <ac:picMkLst>
            <pc:docMk/>
            <pc:sldMk cId="3707885505" sldId="292"/>
            <ac:picMk id="3" creationId="{9151FDDF-20E1-6C56-4863-35EFE8DC6173}"/>
          </ac:picMkLst>
        </pc:picChg>
        <pc:picChg chg="add mod">
          <ac:chgData name="Riale Donkor" userId="S::riale.donkor@dft.gov.uk::d99dfeae-b1d0-40b9-b045-e20547ce20dd" providerId="AD" clId="Web-{B120B8F2-C6CB-2B0B-EC39-C99524C24EAD}" dt="2024-11-12T09:14:06.778" v="1149" actId="1076"/>
          <ac:picMkLst>
            <pc:docMk/>
            <pc:sldMk cId="3707885505" sldId="292"/>
            <ac:picMk id="7" creationId="{64CAF911-90B6-C6DD-78CD-36AA68A1FE5E}"/>
          </ac:picMkLst>
        </pc:picChg>
      </pc:sldChg>
      <pc:sldChg chg="modSp add">
        <pc:chgData name="Riale Donkor" userId="S::riale.donkor@dft.gov.uk::d99dfeae-b1d0-40b9-b045-e20547ce20dd" providerId="AD" clId="Web-{B120B8F2-C6CB-2B0B-EC39-C99524C24EAD}" dt="2024-11-12T09:51:40.897" v="1929" actId="20577"/>
        <pc:sldMkLst>
          <pc:docMk/>
          <pc:sldMk cId="1407751098" sldId="293"/>
        </pc:sldMkLst>
        <pc:spChg chg="mod">
          <ac:chgData name="Riale Donkor" userId="S::riale.donkor@dft.gov.uk::d99dfeae-b1d0-40b9-b045-e20547ce20dd" providerId="AD" clId="Web-{B120B8F2-C6CB-2B0B-EC39-C99524C24EAD}" dt="2024-11-12T09:51:40.897" v="1929" actId="20577"/>
          <ac:spMkLst>
            <pc:docMk/>
            <pc:sldMk cId="1407751098" sldId="293"/>
            <ac:spMk id="5" creationId="{5794E59D-50CA-A00A-A613-F919323E61BD}"/>
          </ac:spMkLst>
        </pc:spChg>
        <pc:picChg chg="mod">
          <ac:chgData name="Riale Donkor" userId="S::riale.donkor@dft.gov.uk::d99dfeae-b1d0-40b9-b045-e20547ce20dd" providerId="AD" clId="Web-{B120B8F2-C6CB-2B0B-EC39-C99524C24EAD}" dt="2024-11-12T09:48:58.761" v="1566" actId="1076"/>
          <ac:picMkLst>
            <pc:docMk/>
            <pc:sldMk cId="1407751098" sldId="293"/>
            <ac:picMk id="4" creationId="{84F811D7-9295-24A2-0B8A-D0A503A35C87}"/>
          </ac:picMkLst>
        </pc:picChg>
        <pc:picChg chg="mod">
          <ac:chgData name="Riale Donkor" userId="S::riale.donkor@dft.gov.uk::d99dfeae-b1d0-40b9-b045-e20547ce20dd" providerId="AD" clId="Web-{B120B8F2-C6CB-2B0B-EC39-C99524C24EAD}" dt="2024-11-12T09:48:59.996" v="1567" actId="1076"/>
          <ac:picMkLst>
            <pc:docMk/>
            <pc:sldMk cId="1407751098" sldId="293"/>
            <ac:picMk id="7" creationId="{B87C4E91-7FD8-A8CD-4FFB-404ABCD086EB}"/>
          </ac:picMkLst>
        </pc:picChg>
      </pc:sldChg>
      <pc:sldChg chg="addSp delSp modSp">
        <pc:chgData name="Riale Donkor" userId="S::riale.donkor@dft.gov.uk::d99dfeae-b1d0-40b9-b045-e20547ce20dd" providerId="AD" clId="Web-{B120B8F2-C6CB-2B0B-EC39-C99524C24EAD}" dt="2024-11-12T09:48:38.291" v="1563" actId="20577"/>
        <pc:sldMkLst>
          <pc:docMk/>
          <pc:sldMk cId="2392445128" sldId="299"/>
        </pc:sldMkLst>
        <pc:spChg chg="mod">
          <ac:chgData name="Riale Donkor" userId="S::riale.donkor@dft.gov.uk::d99dfeae-b1d0-40b9-b045-e20547ce20dd" providerId="AD" clId="Web-{B120B8F2-C6CB-2B0B-EC39-C99524C24EAD}" dt="2024-11-11T17:28:22.169" v="1083" actId="20577"/>
          <ac:spMkLst>
            <pc:docMk/>
            <pc:sldMk cId="2392445128" sldId="299"/>
            <ac:spMk id="12" creationId="{42DBD3E0-D0D5-4E84-834B-83CE64F1543F}"/>
          </ac:spMkLst>
        </pc:spChg>
        <pc:spChg chg="mod">
          <ac:chgData name="Riale Donkor" userId="S::riale.donkor@dft.gov.uk::d99dfeae-b1d0-40b9-b045-e20547ce20dd" providerId="AD" clId="Web-{B120B8F2-C6CB-2B0B-EC39-C99524C24EAD}" dt="2024-11-12T09:48:38.291" v="1563" actId="20577"/>
          <ac:spMkLst>
            <pc:docMk/>
            <pc:sldMk cId="2392445128" sldId="299"/>
            <ac:spMk id="18" creationId="{94469CF6-BD15-46BA-AD74-06C20ED54A4F}"/>
          </ac:spMkLst>
        </pc:spChg>
        <pc:picChg chg="add mod">
          <ac:chgData name="Riale Donkor" userId="S::riale.donkor@dft.gov.uk::d99dfeae-b1d0-40b9-b045-e20547ce20dd" providerId="AD" clId="Web-{B120B8F2-C6CB-2B0B-EC39-C99524C24EAD}" dt="2024-11-12T09:33:29.903" v="1519" actId="1076"/>
          <ac:picMkLst>
            <pc:docMk/>
            <pc:sldMk cId="2392445128" sldId="299"/>
            <ac:picMk id="2" creationId="{17EAEA44-81AE-1759-4A39-E7B6752E5A4F}"/>
          </ac:picMkLst>
        </pc:picChg>
        <pc:picChg chg="add mod">
          <ac:chgData name="Riale Donkor" userId="S::riale.donkor@dft.gov.uk::d99dfeae-b1d0-40b9-b045-e20547ce20dd" providerId="AD" clId="Web-{B120B8F2-C6CB-2B0B-EC39-C99524C24EAD}" dt="2024-11-12T09:34:26.782" v="1525" actId="1076"/>
          <ac:picMkLst>
            <pc:docMk/>
            <pc:sldMk cId="2392445128" sldId="299"/>
            <ac:picMk id="3" creationId="{7454E42A-8748-9208-1F5A-D0D565DF7566}"/>
          </ac:picMkLst>
        </pc:picChg>
      </pc:sldChg>
      <pc:sldChg chg="delSp">
        <pc:chgData name="Riale Donkor" userId="S::riale.donkor@dft.gov.uk::d99dfeae-b1d0-40b9-b045-e20547ce20dd" providerId="AD" clId="Web-{B120B8F2-C6CB-2B0B-EC39-C99524C24EAD}" dt="2024-11-11T17:52:31.241" v="1120"/>
        <pc:sldMkLst>
          <pc:docMk/>
          <pc:sldMk cId="1766993317" sldId="300"/>
        </pc:sldMkLst>
      </pc:sldChg>
      <pc:sldChg chg="addSp delSp modSp">
        <pc:chgData name="Riale Donkor" userId="S::riale.donkor@dft.gov.uk::d99dfeae-b1d0-40b9-b045-e20547ce20dd" providerId="AD" clId="Web-{B120B8F2-C6CB-2B0B-EC39-C99524C24EAD}" dt="2024-11-11T17:28:05.247" v="1065" actId="20577"/>
        <pc:sldMkLst>
          <pc:docMk/>
          <pc:sldMk cId="886479053" sldId="301"/>
        </pc:sldMkLst>
        <pc:spChg chg="mod">
          <ac:chgData name="Riale Donkor" userId="S::riale.donkor@dft.gov.uk::d99dfeae-b1d0-40b9-b045-e20547ce20dd" providerId="AD" clId="Web-{B120B8F2-C6CB-2B0B-EC39-C99524C24EAD}" dt="2024-11-11T16:19:19.096" v="510" actId="20577"/>
          <ac:spMkLst>
            <pc:docMk/>
            <pc:sldMk cId="886479053" sldId="301"/>
            <ac:spMk id="23" creationId="{C64E937F-5E2F-6242-5D3F-B313F8D1EC2F}"/>
          </ac:spMkLst>
        </pc:spChg>
        <pc:spChg chg="mod">
          <ac:chgData name="Riale Donkor" userId="S::riale.donkor@dft.gov.uk::d99dfeae-b1d0-40b9-b045-e20547ce20dd" providerId="AD" clId="Web-{B120B8F2-C6CB-2B0B-EC39-C99524C24EAD}" dt="2024-11-11T17:28:05.247" v="1065" actId="20577"/>
          <ac:spMkLst>
            <pc:docMk/>
            <pc:sldMk cId="886479053" sldId="301"/>
            <ac:spMk id="25" creationId="{84A727A4-8082-2FF2-9B4E-34736BF92C8F}"/>
          </ac:spMkLst>
        </pc:spChg>
        <pc:picChg chg="add mod">
          <ac:chgData name="Riale Donkor" userId="S::riale.donkor@dft.gov.uk::d99dfeae-b1d0-40b9-b045-e20547ce20dd" providerId="AD" clId="Web-{B120B8F2-C6CB-2B0B-EC39-C99524C24EAD}" dt="2024-11-11T16:40:19.112" v="900" actId="1076"/>
          <ac:picMkLst>
            <pc:docMk/>
            <pc:sldMk cId="886479053" sldId="301"/>
            <ac:picMk id="6" creationId="{6B354096-B294-12FB-706B-51FA9AA2085B}"/>
          </ac:picMkLst>
        </pc:picChg>
      </pc:sldChg>
      <pc:sldChg chg="modSp new">
        <pc:chgData name="Riale Donkor" userId="S::riale.donkor@dft.gov.uk::d99dfeae-b1d0-40b9-b045-e20547ce20dd" providerId="AD" clId="Web-{B120B8F2-C6CB-2B0B-EC39-C99524C24EAD}" dt="2024-11-11T17:41:12.379" v="1114" actId="1076"/>
        <pc:sldMkLst>
          <pc:docMk/>
          <pc:sldMk cId="4210329931" sldId="302"/>
        </pc:sldMkLst>
        <pc:spChg chg="mod">
          <ac:chgData name="Riale Donkor" userId="S::riale.donkor@dft.gov.uk::d99dfeae-b1d0-40b9-b045-e20547ce20dd" providerId="AD" clId="Web-{B120B8F2-C6CB-2B0B-EC39-C99524C24EAD}" dt="2024-11-11T17:29:42.218" v="1106" actId="20577"/>
          <ac:spMkLst>
            <pc:docMk/>
            <pc:sldMk cId="4210329931" sldId="302"/>
            <ac:spMk id="2" creationId="{C01F1A6B-48C6-A30A-A49E-EB2F608FE39D}"/>
          </ac:spMkLst>
        </pc:spChg>
        <pc:spChg chg="mod">
          <ac:chgData name="Riale Donkor" userId="S::riale.donkor@dft.gov.uk::d99dfeae-b1d0-40b9-b045-e20547ce20dd" providerId="AD" clId="Web-{B120B8F2-C6CB-2B0B-EC39-C99524C24EAD}" dt="2024-11-11T17:41:12.379" v="1114" actId="1076"/>
          <ac:spMkLst>
            <pc:docMk/>
            <pc:sldMk cId="4210329931" sldId="302"/>
            <ac:spMk id="5" creationId="{807423E1-1D40-5EBA-9B79-0453A1373363}"/>
          </ac:spMkLst>
        </pc:spChg>
      </pc:sldChg>
    </pc:docChg>
  </pc:docChgLst>
  <pc:docChgLst>
    <pc:chgData name="Riale Donkor" userId="S::riale.donkor@dft.gov.uk::d99dfeae-b1d0-40b9-b045-e20547ce20dd" providerId="AD" clId="Web-{03468B31-E21F-3FC4-2E92-24729BD6FB23}"/>
    <pc:docChg chg="addSld delSld modSld sldOrd">
      <pc:chgData name="Riale Donkor" userId="S::riale.donkor@dft.gov.uk::d99dfeae-b1d0-40b9-b045-e20547ce20dd" providerId="AD" clId="Web-{03468B31-E21F-3FC4-2E92-24729BD6FB23}" dt="2024-11-13T10:05:09.724" v="126" actId="20577"/>
      <pc:docMkLst>
        <pc:docMk/>
      </pc:docMkLst>
      <pc:sldChg chg="modSp">
        <pc:chgData name="Riale Donkor" userId="S::riale.donkor@dft.gov.uk::d99dfeae-b1d0-40b9-b045-e20547ce20dd" providerId="AD" clId="Web-{03468B31-E21F-3FC4-2E92-24729BD6FB23}" dt="2024-11-13T09:39:16.819" v="10" actId="1076"/>
        <pc:sldMkLst>
          <pc:docMk/>
          <pc:sldMk cId="3707885505" sldId="292"/>
        </pc:sldMkLst>
        <pc:spChg chg="mod">
          <ac:chgData name="Riale Donkor" userId="S::riale.donkor@dft.gov.uk::d99dfeae-b1d0-40b9-b045-e20547ce20dd" providerId="AD" clId="Web-{03468B31-E21F-3FC4-2E92-24729BD6FB23}" dt="2024-11-13T09:39:16.819" v="10" actId="1076"/>
          <ac:spMkLst>
            <pc:docMk/>
            <pc:sldMk cId="3707885505" sldId="292"/>
            <ac:spMk id="13" creationId="{97778388-D6C8-4CE1-BF0E-8610AC622273}"/>
          </ac:spMkLst>
        </pc:spChg>
      </pc:sldChg>
      <pc:sldChg chg="addSp delSp modSp">
        <pc:chgData name="Riale Donkor" userId="S::riale.donkor@dft.gov.uk::d99dfeae-b1d0-40b9-b045-e20547ce20dd" providerId="AD" clId="Web-{03468B31-E21F-3FC4-2E92-24729BD6FB23}" dt="2024-11-13T09:58:41.065" v="111" actId="688"/>
        <pc:sldMkLst>
          <pc:docMk/>
          <pc:sldMk cId="2392445128" sldId="299"/>
        </pc:sldMkLst>
        <pc:spChg chg="add del mod">
          <ac:chgData name="Riale Donkor" userId="S::riale.donkor@dft.gov.uk::d99dfeae-b1d0-40b9-b045-e20547ce20dd" providerId="AD" clId="Web-{03468B31-E21F-3FC4-2E92-24729BD6FB23}" dt="2024-11-13T09:48:58.755" v="39"/>
          <ac:spMkLst>
            <pc:docMk/>
            <pc:sldMk cId="2392445128" sldId="299"/>
            <ac:spMk id="2" creationId="{28FB1687-C9CC-1072-E09C-09ABAE4AF8FE}"/>
          </ac:spMkLst>
        </pc:spChg>
        <pc:spChg chg="add mod">
          <ac:chgData name="Riale Donkor" userId="S::riale.donkor@dft.gov.uk::d99dfeae-b1d0-40b9-b045-e20547ce20dd" providerId="AD" clId="Web-{03468B31-E21F-3FC4-2E92-24729BD6FB23}" dt="2024-11-13T09:50:33.664" v="58" actId="14100"/>
          <ac:spMkLst>
            <pc:docMk/>
            <pc:sldMk cId="2392445128" sldId="299"/>
            <ac:spMk id="8" creationId="{3C9D0F02-62F4-2290-110E-6FBAA3E301BD}"/>
          </ac:spMkLst>
        </pc:spChg>
        <pc:spChg chg="mod">
          <ac:chgData name="Riale Donkor" userId="S::riale.donkor@dft.gov.uk::d99dfeae-b1d0-40b9-b045-e20547ce20dd" providerId="AD" clId="Web-{03468B31-E21F-3FC4-2E92-24729BD6FB23}" dt="2024-11-13T09:58:41.065" v="111" actId="688"/>
          <ac:spMkLst>
            <pc:docMk/>
            <pc:sldMk cId="2392445128" sldId="299"/>
            <ac:spMk id="12" creationId="{42DBD3E0-D0D5-4E84-834B-83CE64F1543F}"/>
          </ac:spMkLst>
        </pc:spChg>
        <pc:spChg chg="mod">
          <ac:chgData name="Riale Donkor" userId="S::riale.donkor@dft.gov.uk::d99dfeae-b1d0-40b9-b045-e20547ce20dd" providerId="AD" clId="Web-{03468B31-E21F-3FC4-2E92-24729BD6FB23}" dt="2024-11-13T09:58:32.705" v="108" actId="20577"/>
          <ac:spMkLst>
            <pc:docMk/>
            <pc:sldMk cId="2392445128" sldId="299"/>
            <ac:spMk id="18" creationId="{94469CF6-BD15-46BA-AD74-06C20ED54A4F}"/>
          </ac:spMkLst>
        </pc:spChg>
        <pc:picChg chg="add mod">
          <ac:chgData name="Riale Donkor" userId="S::riale.donkor@dft.gov.uk::d99dfeae-b1d0-40b9-b045-e20547ce20dd" providerId="AD" clId="Web-{03468B31-E21F-3FC4-2E92-24729BD6FB23}" dt="2024-11-13T09:57:42.203" v="91" actId="1076"/>
          <ac:picMkLst>
            <pc:docMk/>
            <pc:sldMk cId="2392445128" sldId="299"/>
            <ac:picMk id="3" creationId="{2C2AABA3-C0ED-D0D1-754B-8DE20609285A}"/>
          </ac:picMkLst>
        </pc:picChg>
        <pc:picChg chg="add mod">
          <ac:chgData name="Riale Donkor" userId="S::riale.donkor@dft.gov.uk::d99dfeae-b1d0-40b9-b045-e20547ce20dd" providerId="AD" clId="Web-{03468B31-E21F-3FC4-2E92-24729BD6FB23}" dt="2024-11-13T09:50:19.945" v="55" actId="1076"/>
          <ac:picMkLst>
            <pc:docMk/>
            <pc:sldMk cId="2392445128" sldId="299"/>
            <ac:picMk id="6" creationId="{DDFE5F7B-E429-DB0F-5FB1-866E67912E61}"/>
          </ac:picMkLst>
        </pc:picChg>
        <pc:picChg chg="mod">
          <ac:chgData name="Riale Donkor" userId="S::riale.donkor@dft.gov.uk::d99dfeae-b1d0-40b9-b045-e20547ce20dd" providerId="AD" clId="Web-{03468B31-E21F-3FC4-2E92-24729BD6FB23}" dt="2024-11-13T09:50:15.117" v="54" actId="1076"/>
          <ac:picMkLst>
            <pc:docMk/>
            <pc:sldMk cId="2392445128" sldId="299"/>
            <ac:picMk id="7" creationId="{7FAC080C-6D3B-AB70-B0F9-3A7811EB81A5}"/>
          </ac:picMkLst>
        </pc:picChg>
        <pc:picChg chg="add mod">
          <ac:chgData name="Riale Donkor" userId="S::riale.donkor@dft.gov.uk::d99dfeae-b1d0-40b9-b045-e20547ce20dd" providerId="AD" clId="Web-{03468B31-E21F-3FC4-2E92-24729BD6FB23}" dt="2024-11-13T09:50:44.008" v="60" actId="1076"/>
          <ac:picMkLst>
            <pc:docMk/>
            <pc:sldMk cId="2392445128" sldId="299"/>
            <ac:picMk id="9" creationId="{4F2B2347-3D27-A28B-9785-2B1A094E3EC9}"/>
          </ac:picMkLst>
        </pc:picChg>
      </pc:sldChg>
      <pc:sldChg chg="delSp modSp">
        <pc:chgData name="Riale Donkor" userId="S::riale.donkor@dft.gov.uk::d99dfeae-b1d0-40b9-b045-e20547ce20dd" providerId="AD" clId="Web-{03468B31-E21F-3FC4-2E92-24729BD6FB23}" dt="2024-11-13T09:52:45.902" v="85" actId="1076"/>
        <pc:sldMkLst>
          <pc:docMk/>
          <pc:sldMk cId="1766993317" sldId="300"/>
        </pc:sldMkLst>
        <pc:spChg chg="del">
          <ac:chgData name="Riale Donkor" userId="S::riale.donkor@dft.gov.uk::d99dfeae-b1d0-40b9-b045-e20547ce20dd" providerId="AD" clId="Web-{03468B31-E21F-3FC4-2E92-24729BD6FB23}" dt="2024-11-13T09:52:17.651" v="76"/>
          <ac:spMkLst>
            <pc:docMk/>
            <pc:sldMk cId="1766993317" sldId="300"/>
            <ac:spMk id="7" creationId="{9B0C79B4-B772-4427-85FF-941238E7760E}"/>
          </ac:spMkLst>
        </pc:spChg>
        <pc:spChg chg="mod">
          <ac:chgData name="Riale Donkor" userId="S::riale.donkor@dft.gov.uk::d99dfeae-b1d0-40b9-b045-e20547ce20dd" providerId="AD" clId="Web-{03468B31-E21F-3FC4-2E92-24729BD6FB23}" dt="2024-11-13T09:52:26.198" v="78" actId="1076"/>
          <ac:spMkLst>
            <pc:docMk/>
            <pc:sldMk cId="1766993317" sldId="300"/>
            <ac:spMk id="9" creationId="{A2399696-AC8A-E1CF-183D-1535EAEE77C8}"/>
          </ac:spMkLst>
        </pc:spChg>
        <pc:graphicFrameChg chg="mod modGraphic">
          <ac:chgData name="Riale Donkor" userId="S::riale.donkor@dft.gov.uk::d99dfeae-b1d0-40b9-b045-e20547ce20dd" providerId="AD" clId="Web-{03468B31-E21F-3FC4-2E92-24729BD6FB23}" dt="2024-11-13T09:52:45.902" v="85" actId="1076"/>
          <ac:graphicFrameMkLst>
            <pc:docMk/>
            <pc:sldMk cId="1766993317" sldId="300"/>
            <ac:graphicFrameMk id="8" creationId="{FFF58AF4-A6F0-4613-3991-023F5EF812A8}"/>
          </ac:graphicFrameMkLst>
        </pc:graphicFrameChg>
      </pc:sldChg>
      <pc:sldChg chg="modSp">
        <pc:chgData name="Riale Donkor" userId="S::riale.donkor@dft.gov.uk::d99dfeae-b1d0-40b9-b045-e20547ce20dd" providerId="AD" clId="Web-{03468B31-E21F-3FC4-2E92-24729BD6FB23}" dt="2024-11-13T10:04:01.924" v="123" actId="20577"/>
        <pc:sldMkLst>
          <pc:docMk/>
          <pc:sldMk cId="886479053" sldId="301"/>
        </pc:sldMkLst>
        <pc:spChg chg="mod">
          <ac:chgData name="Riale Donkor" userId="S::riale.donkor@dft.gov.uk::d99dfeae-b1d0-40b9-b045-e20547ce20dd" providerId="AD" clId="Web-{03468B31-E21F-3FC4-2E92-24729BD6FB23}" dt="2024-11-13T10:04:01.924" v="123" actId="20577"/>
          <ac:spMkLst>
            <pc:docMk/>
            <pc:sldMk cId="886479053" sldId="301"/>
            <ac:spMk id="23" creationId="{C64E937F-5E2F-6242-5D3F-B313F8D1EC2F}"/>
          </ac:spMkLst>
        </pc:spChg>
      </pc:sldChg>
      <pc:sldChg chg="modSp">
        <pc:chgData name="Riale Donkor" userId="S::riale.donkor@dft.gov.uk::d99dfeae-b1d0-40b9-b045-e20547ce20dd" providerId="AD" clId="Web-{03468B31-E21F-3FC4-2E92-24729BD6FB23}" dt="2024-11-13T10:05:09.724" v="126" actId="20577"/>
        <pc:sldMkLst>
          <pc:docMk/>
          <pc:sldMk cId="4210329931" sldId="302"/>
        </pc:sldMkLst>
        <pc:spChg chg="mod">
          <ac:chgData name="Riale Donkor" userId="S::riale.donkor@dft.gov.uk::d99dfeae-b1d0-40b9-b045-e20547ce20dd" providerId="AD" clId="Web-{03468B31-E21F-3FC4-2E92-24729BD6FB23}" dt="2024-11-13T10:05:09.724" v="126" actId="20577"/>
          <ac:spMkLst>
            <pc:docMk/>
            <pc:sldMk cId="4210329931" sldId="302"/>
            <ac:spMk id="5" creationId="{807423E1-1D40-5EBA-9B79-0453A1373363}"/>
          </ac:spMkLst>
        </pc:spChg>
      </pc:sldChg>
      <pc:sldChg chg="modSp new ord">
        <pc:chgData name="Riale Donkor" userId="S::riale.donkor@dft.gov.uk::d99dfeae-b1d0-40b9-b045-e20547ce20dd" providerId="AD" clId="Web-{03468B31-E21F-3FC4-2E92-24729BD6FB23}" dt="2024-11-13T09:56:35.564" v="87"/>
        <pc:sldMkLst>
          <pc:docMk/>
          <pc:sldMk cId="1156321450" sldId="303"/>
        </pc:sldMkLst>
        <pc:spChg chg="mod">
          <ac:chgData name="Riale Donkor" userId="S::riale.donkor@dft.gov.uk::d99dfeae-b1d0-40b9-b045-e20547ce20dd" providerId="AD" clId="Web-{03468B31-E21F-3FC4-2E92-24729BD6FB23}" dt="2024-11-13T09:56:10.360" v="86" actId="1076"/>
          <ac:spMkLst>
            <pc:docMk/>
            <pc:sldMk cId="1156321450" sldId="303"/>
            <ac:spMk id="2" creationId="{3820971D-1033-C292-F34F-46EB61CA7D90}"/>
          </ac:spMkLst>
        </pc:spChg>
      </pc:sldChg>
      <pc:sldChg chg="addSp modSp new">
        <pc:chgData name="Riale Donkor" userId="S::riale.donkor@dft.gov.uk::d99dfeae-b1d0-40b9-b045-e20547ce20dd" providerId="AD" clId="Web-{03468B31-E21F-3FC4-2E92-24729BD6FB23}" dt="2024-11-13T10:00:07.975" v="112" actId="14100"/>
        <pc:sldMkLst>
          <pc:docMk/>
          <pc:sldMk cId="498822431" sldId="304"/>
        </pc:sldMkLst>
        <pc:spChg chg="mod">
          <ac:chgData name="Riale Donkor" userId="S::riale.donkor@dft.gov.uk::d99dfeae-b1d0-40b9-b045-e20547ce20dd" providerId="AD" clId="Web-{03468B31-E21F-3FC4-2E92-24729BD6FB23}" dt="2024-11-13T09:52:08.276" v="72" actId="20577"/>
          <ac:spMkLst>
            <pc:docMk/>
            <pc:sldMk cId="498822431" sldId="304"/>
            <ac:spMk id="2" creationId="{84A042C1-BBFF-2A04-2393-B1711A19A75D}"/>
          </ac:spMkLst>
        </pc:spChg>
        <pc:spChg chg="add mod">
          <ac:chgData name="Riale Donkor" userId="S::riale.donkor@dft.gov.uk::d99dfeae-b1d0-40b9-b045-e20547ce20dd" providerId="AD" clId="Web-{03468B31-E21F-3FC4-2E92-24729BD6FB23}" dt="2024-11-13T10:00:07.975" v="112" actId="14100"/>
          <ac:spMkLst>
            <pc:docMk/>
            <pc:sldMk cId="498822431" sldId="304"/>
            <ac:spMk id="7" creationId="{84B23CA0-27CF-946C-033D-A8B2AD462B0F}"/>
          </ac:spMkLst>
        </pc:spChg>
      </pc:sldChg>
      <pc:sldChg chg="delSp new del">
        <pc:chgData name="Riale Donkor" userId="S::riale.donkor@dft.gov.uk::d99dfeae-b1d0-40b9-b045-e20547ce20dd" providerId="AD" clId="Web-{03468B31-E21F-3FC4-2E92-24729BD6FB23}" dt="2024-11-13T09:51:50.369" v="66"/>
        <pc:sldMkLst>
          <pc:docMk/>
          <pc:sldMk cId="3128424155" sldId="304"/>
        </pc:sldMkLst>
        <pc:spChg chg="del">
          <ac:chgData name="Riale Donkor" userId="S::riale.donkor@dft.gov.uk::d99dfeae-b1d0-40b9-b045-e20547ce20dd" providerId="AD" clId="Web-{03468B31-E21F-3FC4-2E92-24729BD6FB23}" dt="2024-11-13T09:51:48.275" v="65"/>
          <ac:spMkLst>
            <pc:docMk/>
            <pc:sldMk cId="3128424155" sldId="304"/>
            <ac:spMk id="2" creationId="{DB624C88-FBFC-6FBC-F43D-62E235459AF5}"/>
          </ac:spMkLst>
        </pc:spChg>
      </pc:sldChg>
    </pc:docChg>
  </pc:docChgLst>
  <pc:docChgLst>
    <pc:chgData name="Binyelum Ewulluh" userId="S::binyelum.ewulluh@dft.gov.uk::cd9541b2-50f6-473c-aeb0-6543ddaa8444" providerId="AD" clId="Web-{1F25E734-6CA3-A836-5453-C19765577B5B}"/>
    <pc:docChg chg="modSld">
      <pc:chgData name="Binyelum Ewulluh" userId="S::binyelum.ewulluh@dft.gov.uk::cd9541b2-50f6-473c-aeb0-6543ddaa8444" providerId="AD" clId="Web-{1F25E734-6CA3-A836-5453-C19765577B5B}" dt="2024-11-15T09:26:30.135" v="1" actId="20577"/>
      <pc:docMkLst>
        <pc:docMk/>
      </pc:docMkLst>
      <pc:sldChg chg="modSp">
        <pc:chgData name="Binyelum Ewulluh" userId="S::binyelum.ewulluh@dft.gov.uk::cd9541b2-50f6-473c-aeb0-6543ddaa8444" providerId="AD" clId="Web-{1F25E734-6CA3-A836-5453-C19765577B5B}" dt="2024-11-15T09:26:30.135" v="1" actId="20577"/>
        <pc:sldMkLst>
          <pc:docMk/>
          <pc:sldMk cId="3707885505" sldId="292"/>
        </pc:sldMkLst>
        <pc:spChg chg="mod">
          <ac:chgData name="Binyelum Ewulluh" userId="S::binyelum.ewulluh@dft.gov.uk::cd9541b2-50f6-473c-aeb0-6543ddaa8444" providerId="AD" clId="Web-{1F25E734-6CA3-A836-5453-C19765577B5B}" dt="2024-11-15T09:26:30.135" v="1" actId="20577"/>
          <ac:spMkLst>
            <pc:docMk/>
            <pc:sldMk cId="3707885505" sldId="292"/>
            <ac:spMk id="13" creationId="{97778388-D6C8-4CE1-BF0E-8610AC622273}"/>
          </ac:spMkLst>
        </pc:spChg>
      </pc:sldChg>
    </pc:docChg>
  </pc:docChgLst>
  <pc:docChgLst>
    <pc:chgData clId="Web-{B120B8F2-C6CB-2B0B-EC39-C99524C24EAD}"/>
    <pc:docChg chg="modSld">
      <pc:chgData name="" userId="" providerId="" clId="Web-{B120B8F2-C6CB-2B0B-EC39-C99524C24EAD}" dt="2024-11-11T15:21:42.612" v="0" actId="20577"/>
      <pc:docMkLst>
        <pc:docMk/>
      </pc:docMkLst>
      <pc:sldChg chg="modSp">
        <pc:chgData name="" userId="" providerId="" clId="Web-{B120B8F2-C6CB-2B0B-EC39-C99524C24EAD}" dt="2024-11-11T15:21:42.612" v="0" actId="20577"/>
        <pc:sldMkLst>
          <pc:docMk/>
          <pc:sldMk cId="319641042" sldId="259"/>
        </pc:sldMkLst>
        <pc:spChg chg="mod">
          <ac:chgData name="" userId="" providerId="" clId="Web-{B120B8F2-C6CB-2B0B-EC39-C99524C24EAD}" dt="2024-11-11T15:21:42.612" v="0" actId="20577"/>
          <ac:spMkLst>
            <pc:docMk/>
            <pc:sldMk cId="319641042" sldId="259"/>
            <ac:spMk id="15" creationId="{01D72F32-2F8F-4742-88A1-98ACA114A569}"/>
          </ac:spMkLst>
        </pc:spChg>
      </pc:sldChg>
    </pc:docChg>
  </pc:docChgLst>
  <pc:docChgLst>
    <pc:chgData name="Binyelum Ewulluh" userId="S::binyelum.ewulluh@dft.gov.uk::cd9541b2-50f6-473c-aeb0-6543ddaa8444" providerId="AD" clId="Web-{6B1160E5-8DFE-9666-9157-E7FE9F62908B}"/>
    <pc:docChg chg="modSld">
      <pc:chgData name="Binyelum Ewulluh" userId="S::binyelum.ewulluh@dft.gov.uk::cd9541b2-50f6-473c-aeb0-6543ddaa8444" providerId="AD" clId="Web-{6B1160E5-8DFE-9666-9157-E7FE9F62908B}" dt="2024-11-13T09:51:55.867" v="715" actId="14100"/>
      <pc:docMkLst>
        <pc:docMk/>
      </pc:docMkLst>
      <pc:sldChg chg="modSp modCm">
        <pc:chgData name="Binyelum Ewulluh" userId="S::binyelum.ewulluh@dft.gov.uk::cd9541b2-50f6-473c-aeb0-6543ddaa8444" providerId="AD" clId="Web-{6B1160E5-8DFE-9666-9157-E7FE9F62908B}" dt="2024-11-13T09:51:55.867" v="715" actId="14100"/>
        <pc:sldMkLst>
          <pc:docMk/>
          <pc:sldMk cId="1455340971" sldId="260"/>
        </pc:sldMkLst>
        <pc:spChg chg="mod">
          <ac:chgData name="Binyelum Ewulluh" userId="S::binyelum.ewulluh@dft.gov.uk::cd9541b2-50f6-473c-aeb0-6543ddaa8444" providerId="AD" clId="Web-{6B1160E5-8DFE-9666-9157-E7FE9F62908B}" dt="2024-11-13T09:51:55.867" v="715" actId="14100"/>
          <ac:spMkLst>
            <pc:docMk/>
            <pc:sldMk cId="1455340971" sldId="260"/>
            <ac:spMk id="7" creationId="{085B8E46-FBF7-3E47-8A21-9165439D1B71}"/>
          </ac:spMkLst>
        </pc:spChg>
        <pc:spChg chg="mod">
          <ac:chgData name="Binyelum Ewulluh" userId="S::binyelum.ewulluh@dft.gov.uk::cd9541b2-50f6-473c-aeb0-6543ddaa8444" providerId="AD" clId="Web-{6B1160E5-8DFE-9666-9157-E7FE9F62908B}" dt="2024-11-12T15:20:11.573" v="377" actId="1076"/>
          <ac:spMkLst>
            <pc:docMk/>
            <pc:sldMk cId="1455340971" sldId="260"/>
            <ac:spMk id="9" creationId="{3B2C3FFD-BF57-1B41-A27B-D7E6EAB79418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Binyelum Ewulluh" userId="S::binyelum.ewulluh@dft.gov.uk::cd9541b2-50f6-473c-aeb0-6543ddaa8444" providerId="AD" clId="Web-{6B1160E5-8DFE-9666-9157-E7FE9F62908B}" dt="2024-11-13T09:51:08.694" v="713" actId="20577"/>
              <pc2:cmMkLst xmlns:pc2="http://schemas.microsoft.com/office/powerpoint/2019/9/main/command">
                <pc:docMk/>
                <pc:sldMk cId="1455340971" sldId="260"/>
                <pc2:cmMk id="{46EC7413-D24A-4FEC-857C-A2FFF01DBDFB}"/>
              </pc2:cmMkLst>
            </pc226:cmChg>
          </p:ext>
        </pc:extLst>
      </pc:sldChg>
      <pc:sldChg chg="addSp delSp modSp">
        <pc:chgData name="Binyelum Ewulluh" userId="S::binyelum.ewulluh@dft.gov.uk::cd9541b2-50f6-473c-aeb0-6543ddaa8444" providerId="AD" clId="Web-{6B1160E5-8DFE-9666-9157-E7FE9F62908B}" dt="2024-11-13T09:41:34.727" v="691" actId="20577"/>
        <pc:sldMkLst>
          <pc:docMk/>
          <pc:sldMk cId="3707885505" sldId="292"/>
        </pc:sldMkLst>
        <pc:spChg chg="mod">
          <ac:chgData name="Binyelum Ewulluh" userId="S::binyelum.ewulluh@dft.gov.uk::cd9541b2-50f6-473c-aeb0-6543ddaa8444" providerId="AD" clId="Web-{6B1160E5-8DFE-9666-9157-E7FE9F62908B}" dt="2024-11-13T09:41:34.727" v="691" actId="20577"/>
          <ac:spMkLst>
            <pc:docMk/>
            <pc:sldMk cId="3707885505" sldId="292"/>
            <ac:spMk id="13" creationId="{97778388-D6C8-4CE1-BF0E-8610AC622273}"/>
          </ac:spMkLst>
        </pc:spChg>
        <pc:picChg chg="add mod">
          <ac:chgData name="Binyelum Ewulluh" userId="S::binyelum.ewulluh@dft.gov.uk::cd9541b2-50f6-473c-aeb0-6543ddaa8444" providerId="AD" clId="Web-{6B1160E5-8DFE-9666-9157-E7FE9F62908B}" dt="2024-11-13T09:23:51.327" v="608" actId="14100"/>
          <ac:picMkLst>
            <pc:docMk/>
            <pc:sldMk cId="3707885505" sldId="292"/>
            <ac:picMk id="3" creationId="{17DB32C9-0A27-2E4B-ED53-B073F65D8753}"/>
          </ac:picMkLst>
        </pc:picChg>
        <pc:picChg chg="del">
          <ac:chgData name="Binyelum Ewulluh" userId="S::binyelum.ewulluh@dft.gov.uk::cd9541b2-50f6-473c-aeb0-6543ddaa8444" providerId="AD" clId="Web-{6B1160E5-8DFE-9666-9157-E7FE9F62908B}" dt="2024-11-13T09:04:13.955" v="534"/>
          <ac:picMkLst>
            <pc:docMk/>
            <pc:sldMk cId="3707885505" sldId="292"/>
            <ac:picMk id="6" creationId="{DC4708DD-9F52-D0E6-45AC-2270B9E823FE}"/>
          </ac:picMkLst>
        </pc:picChg>
      </pc:sldChg>
      <pc:sldChg chg="modSp modCm">
        <pc:chgData name="Binyelum Ewulluh" userId="S::binyelum.ewulluh@dft.gov.uk::cd9541b2-50f6-473c-aeb0-6543ddaa8444" providerId="AD" clId="Web-{6B1160E5-8DFE-9666-9157-E7FE9F62908B}" dt="2024-11-13T08:42:56.643" v="492" actId="1076"/>
        <pc:sldMkLst>
          <pc:docMk/>
          <pc:sldMk cId="1407751098" sldId="293"/>
        </pc:sldMkLst>
        <pc:spChg chg="mod">
          <ac:chgData name="Binyelum Ewulluh" userId="S::binyelum.ewulluh@dft.gov.uk::cd9541b2-50f6-473c-aeb0-6543ddaa8444" providerId="AD" clId="Web-{6B1160E5-8DFE-9666-9157-E7FE9F62908B}" dt="2024-11-13T08:42:56.643" v="492" actId="1076"/>
          <ac:spMkLst>
            <pc:docMk/>
            <pc:sldMk cId="1407751098" sldId="293"/>
            <ac:spMk id="2" creationId="{00000000-0000-0000-0000-000000000000}"/>
          </ac:spMkLst>
        </pc:spChg>
        <pc:spChg chg="mod">
          <ac:chgData name="Binyelum Ewulluh" userId="S::binyelum.ewulluh@dft.gov.uk::cd9541b2-50f6-473c-aeb0-6543ddaa8444" providerId="AD" clId="Web-{6B1160E5-8DFE-9666-9157-E7FE9F62908B}" dt="2024-11-13T08:42:56.112" v="491" actId="20577"/>
          <ac:spMkLst>
            <pc:docMk/>
            <pc:sldMk cId="1407751098" sldId="293"/>
            <ac:spMk id="5" creationId="{5794E59D-50CA-A00A-A613-F919323E61BD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Binyelum Ewulluh" userId="S::binyelum.ewulluh@dft.gov.uk::cd9541b2-50f6-473c-aeb0-6543ddaa8444" providerId="AD" clId="Web-{6B1160E5-8DFE-9666-9157-E7FE9F62908B}" dt="2024-11-13T08:42:56.112" v="490" actId="20577"/>
              <pc2:cmMkLst xmlns:pc2="http://schemas.microsoft.com/office/powerpoint/2019/9/main/command">
                <pc:docMk/>
                <pc:sldMk cId="1407751098" sldId="293"/>
                <pc2:cmMk id="{05D8D5A5-3EB2-4DE2-A892-D1A0EAAAAD9C}"/>
              </pc2:cmMkLst>
            </pc226:cmChg>
          </p:ext>
        </pc:extLst>
      </pc:sldChg>
      <pc:sldChg chg="modSp">
        <pc:chgData name="Binyelum Ewulluh" userId="S::binyelum.ewulluh@dft.gov.uk::cd9541b2-50f6-473c-aeb0-6543ddaa8444" providerId="AD" clId="Web-{6B1160E5-8DFE-9666-9157-E7FE9F62908B}" dt="2024-11-12T14:16:46.451" v="206" actId="20577"/>
        <pc:sldMkLst>
          <pc:docMk/>
          <pc:sldMk cId="2392445128" sldId="299"/>
        </pc:sldMkLst>
        <pc:spChg chg="mod">
          <ac:chgData name="Binyelum Ewulluh" userId="S::binyelum.ewulluh@dft.gov.uk::cd9541b2-50f6-473c-aeb0-6543ddaa8444" providerId="AD" clId="Web-{6B1160E5-8DFE-9666-9157-E7FE9F62908B}" dt="2024-11-12T14:13:56.174" v="109" actId="20577"/>
          <ac:spMkLst>
            <pc:docMk/>
            <pc:sldMk cId="2392445128" sldId="299"/>
            <ac:spMk id="12" creationId="{42DBD3E0-D0D5-4E84-834B-83CE64F1543F}"/>
          </ac:spMkLst>
        </pc:spChg>
        <pc:spChg chg="mod">
          <ac:chgData name="Binyelum Ewulluh" userId="S::binyelum.ewulluh@dft.gov.uk::cd9541b2-50f6-473c-aeb0-6543ddaa8444" providerId="AD" clId="Web-{6B1160E5-8DFE-9666-9157-E7FE9F62908B}" dt="2024-11-12T14:16:46.451" v="206" actId="20577"/>
          <ac:spMkLst>
            <pc:docMk/>
            <pc:sldMk cId="2392445128" sldId="299"/>
            <ac:spMk id="18" creationId="{94469CF6-BD15-46BA-AD74-06C20ED54A4F}"/>
          </ac:spMkLst>
        </pc:spChg>
      </pc:sldChg>
      <pc:sldChg chg="modSp">
        <pc:chgData name="Binyelum Ewulluh" userId="S::binyelum.ewulluh@dft.gov.uk::cd9541b2-50f6-473c-aeb0-6543ddaa8444" providerId="AD" clId="Web-{6B1160E5-8DFE-9666-9157-E7FE9F62908B}" dt="2024-11-13T08:42:58.425" v="506" actId="14100"/>
        <pc:sldMkLst>
          <pc:docMk/>
          <pc:sldMk cId="1766993317" sldId="300"/>
        </pc:sldMkLst>
        <pc:spChg chg="mod">
          <ac:chgData name="Binyelum Ewulluh" userId="S::binyelum.ewulluh@dft.gov.uk::cd9541b2-50f6-473c-aeb0-6543ddaa8444" providerId="AD" clId="Web-{6B1160E5-8DFE-9666-9157-E7FE9F62908B}" dt="2024-11-13T08:42:58.425" v="506" actId="14100"/>
          <ac:spMkLst>
            <pc:docMk/>
            <pc:sldMk cId="1766993317" sldId="300"/>
            <ac:spMk id="9" creationId="{A2399696-AC8A-E1CF-183D-1535EAEE77C8}"/>
          </ac:spMkLst>
        </pc:spChg>
      </pc:sldChg>
      <pc:sldChg chg="modSp">
        <pc:chgData name="Binyelum Ewulluh" userId="S::binyelum.ewulluh@dft.gov.uk::cd9541b2-50f6-473c-aeb0-6543ddaa8444" providerId="AD" clId="Web-{6B1160E5-8DFE-9666-9157-E7FE9F62908B}" dt="2024-11-13T08:42:58.081" v="504" actId="20577"/>
        <pc:sldMkLst>
          <pc:docMk/>
          <pc:sldMk cId="4210329931" sldId="302"/>
        </pc:sldMkLst>
        <pc:spChg chg="mod">
          <ac:chgData name="Binyelum Ewulluh" userId="S::binyelum.ewulluh@dft.gov.uk::cd9541b2-50f6-473c-aeb0-6543ddaa8444" providerId="AD" clId="Web-{6B1160E5-8DFE-9666-9157-E7FE9F62908B}" dt="2024-11-13T08:42:58.081" v="504" actId="20577"/>
          <ac:spMkLst>
            <pc:docMk/>
            <pc:sldMk cId="4210329931" sldId="302"/>
            <ac:spMk id="5" creationId="{807423E1-1D40-5EBA-9B79-0453A1373363}"/>
          </ac:spMkLst>
        </pc:spChg>
      </pc:sldChg>
    </pc:docChg>
  </pc:docChgLst>
  <pc:docChgLst>
    <pc:chgData name="Laura Butterfield" userId="S::laura.butterfield@dft.gov.uk::ce6af6dc-2de7-4da8-a3b2-689261b1bd68" providerId="AD" clId="Web-{A56CE67F-9A90-A846-201C-BFD1E14BB0C4}"/>
    <pc:docChg chg="mod modSld">
      <pc:chgData name="Laura Butterfield" userId="S::laura.butterfield@dft.gov.uk::ce6af6dc-2de7-4da8-a3b2-689261b1bd68" providerId="AD" clId="Web-{A56CE67F-9A90-A846-201C-BFD1E14BB0C4}" dt="2024-11-13T15:33:33.053" v="1668" actId="1076"/>
      <pc:docMkLst>
        <pc:docMk/>
      </pc:docMkLst>
      <pc:sldChg chg="delSp">
        <pc:chgData name="Laura Butterfield" userId="S::laura.butterfield@dft.gov.uk::ce6af6dc-2de7-4da8-a3b2-689261b1bd68" providerId="AD" clId="Web-{A56CE67F-9A90-A846-201C-BFD1E14BB0C4}" dt="2024-11-13T15:05:02.544" v="0"/>
        <pc:sldMkLst>
          <pc:docMk/>
          <pc:sldMk cId="319641042" sldId="259"/>
        </pc:sldMkLst>
        <pc:picChg chg="del">
          <ac:chgData name="Laura Butterfield" userId="S::laura.butterfield@dft.gov.uk::ce6af6dc-2de7-4da8-a3b2-689261b1bd68" providerId="AD" clId="Web-{A56CE67F-9A90-A846-201C-BFD1E14BB0C4}" dt="2024-11-13T15:05:02.544" v="0"/>
          <ac:picMkLst>
            <pc:docMk/>
            <pc:sldMk cId="319641042" sldId="259"/>
            <ac:picMk id="3" creationId="{7D92AA27-506D-B48E-A5E4-BAC8A7C86965}"/>
          </ac:picMkLst>
        </pc:picChg>
      </pc:sldChg>
      <pc:sldChg chg="modSp modCm">
        <pc:chgData name="Laura Butterfield" userId="S::laura.butterfield@dft.gov.uk::ce6af6dc-2de7-4da8-a3b2-689261b1bd68" providerId="AD" clId="Web-{A56CE67F-9A90-A846-201C-BFD1E14BB0C4}" dt="2024-11-13T15:32:01.581" v="1577" actId="20577"/>
        <pc:sldMkLst>
          <pc:docMk/>
          <pc:sldMk cId="1455340971" sldId="260"/>
        </pc:sldMkLst>
        <pc:spChg chg="mod">
          <ac:chgData name="Laura Butterfield" userId="S::laura.butterfield@dft.gov.uk::ce6af6dc-2de7-4da8-a3b2-689261b1bd68" providerId="AD" clId="Web-{A56CE67F-9A90-A846-201C-BFD1E14BB0C4}" dt="2024-11-13T15:32:01.581" v="1577" actId="20577"/>
          <ac:spMkLst>
            <pc:docMk/>
            <pc:sldMk cId="1455340971" sldId="260"/>
            <ac:spMk id="7" creationId="{085B8E46-FBF7-3E47-8A21-9165439D1B7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aura Butterfield" userId="S::laura.butterfield@dft.gov.uk::ce6af6dc-2de7-4da8-a3b2-689261b1bd68" providerId="AD" clId="Web-{A56CE67F-9A90-A846-201C-BFD1E14BB0C4}" dt="2024-11-13T15:31:52.143" v="1576" actId="20577"/>
              <pc2:cmMkLst xmlns:pc2="http://schemas.microsoft.com/office/powerpoint/2019/9/main/command">
                <pc:docMk/>
                <pc:sldMk cId="1455340971" sldId="260"/>
                <pc2:cmMk id="{46EC7413-D24A-4FEC-857C-A2FFF01DBDFB}"/>
              </pc2:cmMkLst>
            </pc226:cmChg>
          </p:ext>
        </pc:extLst>
      </pc:sldChg>
      <pc:sldChg chg="modSp">
        <pc:chgData name="Laura Butterfield" userId="S::laura.butterfield@dft.gov.uk::ce6af6dc-2de7-4da8-a3b2-689261b1bd68" providerId="AD" clId="Web-{A56CE67F-9A90-A846-201C-BFD1E14BB0C4}" dt="2024-11-13T15:23:54.784" v="943" actId="20577"/>
        <pc:sldMkLst>
          <pc:docMk/>
          <pc:sldMk cId="3707885505" sldId="292"/>
        </pc:sldMkLst>
        <pc:spChg chg="mod">
          <ac:chgData name="Laura Butterfield" userId="S::laura.butterfield@dft.gov.uk::ce6af6dc-2de7-4da8-a3b2-689261b1bd68" providerId="AD" clId="Web-{A56CE67F-9A90-A846-201C-BFD1E14BB0C4}" dt="2024-11-13T15:23:54.784" v="943" actId="20577"/>
          <ac:spMkLst>
            <pc:docMk/>
            <pc:sldMk cId="3707885505" sldId="292"/>
            <ac:spMk id="13" creationId="{97778388-D6C8-4CE1-BF0E-8610AC622273}"/>
          </ac:spMkLst>
        </pc:spChg>
      </pc:sldChg>
      <pc:sldChg chg="modSp modCm">
        <pc:chgData name="Laura Butterfield" userId="S::laura.butterfield@dft.gov.uk::ce6af6dc-2de7-4da8-a3b2-689261b1bd68" providerId="AD" clId="Web-{A56CE67F-9A90-A846-201C-BFD1E14BB0C4}" dt="2024-11-13T15:23:10.923" v="937" actId="1076"/>
        <pc:sldMkLst>
          <pc:docMk/>
          <pc:sldMk cId="1407751098" sldId="293"/>
        </pc:sldMkLst>
        <pc:spChg chg="mod">
          <ac:chgData name="Laura Butterfield" userId="S::laura.butterfield@dft.gov.uk::ce6af6dc-2de7-4da8-a3b2-689261b1bd68" providerId="AD" clId="Web-{A56CE67F-9A90-A846-201C-BFD1E14BB0C4}" dt="2024-11-13T15:23:10.923" v="937" actId="1076"/>
          <ac:spMkLst>
            <pc:docMk/>
            <pc:sldMk cId="1407751098" sldId="293"/>
            <ac:spMk id="5" creationId="{5794E59D-50CA-A00A-A613-F919323E61BD}"/>
          </ac:spMkLst>
        </pc:spChg>
        <pc:picChg chg="mod">
          <ac:chgData name="Laura Butterfield" userId="S::laura.butterfield@dft.gov.uk::ce6af6dc-2de7-4da8-a3b2-689261b1bd68" providerId="AD" clId="Web-{A56CE67F-9A90-A846-201C-BFD1E14BB0C4}" dt="2024-11-13T15:23:05.314" v="935" actId="1076"/>
          <ac:picMkLst>
            <pc:docMk/>
            <pc:sldMk cId="1407751098" sldId="293"/>
            <ac:picMk id="4" creationId="{84F811D7-9295-24A2-0B8A-D0A503A35C87}"/>
          </ac:picMkLst>
        </pc:picChg>
        <pc:picChg chg="mod">
          <ac:chgData name="Laura Butterfield" userId="S::laura.butterfield@dft.gov.uk::ce6af6dc-2de7-4da8-a3b2-689261b1bd68" providerId="AD" clId="Web-{A56CE67F-9A90-A846-201C-BFD1E14BB0C4}" dt="2024-11-13T15:23:07.173" v="936" actId="1076"/>
          <ac:picMkLst>
            <pc:docMk/>
            <pc:sldMk cId="1407751098" sldId="293"/>
            <ac:picMk id="7" creationId="{B87C4E91-7FD8-A8CD-4FFB-404ABCD086EB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aura Butterfield" userId="S::laura.butterfield@dft.gov.uk::ce6af6dc-2de7-4da8-a3b2-689261b1bd68" providerId="AD" clId="Web-{A56CE67F-9A90-A846-201C-BFD1E14BB0C4}" dt="2024-11-13T15:22:23.187" v="925" actId="20577"/>
              <pc2:cmMkLst xmlns:pc2="http://schemas.microsoft.com/office/powerpoint/2019/9/main/command">
                <pc:docMk/>
                <pc:sldMk cId="1407751098" sldId="293"/>
                <pc2:cmMk id="{05D8D5A5-3EB2-4DE2-A892-D1A0EAAAAD9C}"/>
              </pc2:cmMkLst>
            </pc226:cmChg>
          </p:ext>
        </pc:extLst>
      </pc:sldChg>
      <pc:sldChg chg="modSp">
        <pc:chgData name="Laura Butterfield" userId="S::laura.butterfield@dft.gov.uk::ce6af6dc-2de7-4da8-a3b2-689261b1bd68" providerId="AD" clId="Web-{A56CE67F-9A90-A846-201C-BFD1E14BB0C4}" dt="2024-11-13T15:19:26.666" v="807" actId="20577"/>
        <pc:sldMkLst>
          <pc:docMk/>
          <pc:sldMk cId="2392445128" sldId="299"/>
        </pc:sldMkLst>
        <pc:spChg chg="mod">
          <ac:chgData name="Laura Butterfield" userId="S::laura.butterfield@dft.gov.uk::ce6af6dc-2de7-4da8-a3b2-689261b1bd68" providerId="AD" clId="Web-{A56CE67F-9A90-A846-201C-BFD1E14BB0C4}" dt="2024-11-13T15:19:26.666" v="807" actId="20577"/>
          <ac:spMkLst>
            <pc:docMk/>
            <pc:sldMk cId="2392445128" sldId="299"/>
            <ac:spMk id="18" creationId="{94469CF6-BD15-46BA-AD74-06C20ED54A4F}"/>
          </ac:spMkLst>
        </pc:spChg>
      </pc:sldChg>
      <pc:sldChg chg="modSp">
        <pc:chgData name="Laura Butterfield" userId="S::laura.butterfield@dft.gov.uk::ce6af6dc-2de7-4da8-a3b2-689261b1bd68" providerId="AD" clId="Web-{A56CE67F-9A90-A846-201C-BFD1E14BB0C4}" dt="2024-11-13T15:32:52.348" v="1663" actId="14100"/>
        <pc:sldMkLst>
          <pc:docMk/>
          <pc:sldMk cId="886479053" sldId="301"/>
        </pc:sldMkLst>
        <pc:spChg chg="mod">
          <ac:chgData name="Laura Butterfield" userId="S::laura.butterfield@dft.gov.uk::ce6af6dc-2de7-4da8-a3b2-689261b1bd68" providerId="AD" clId="Web-{A56CE67F-9A90-A846-201C-BFD1E14BB0C4}" dt="2024-11-13T15:32:52.348" v="1663" actId="14100"/>
          <ac:spMkLst>
            <pc:docMk/>
            <pc:sldMk cId="886479053" sldId="301"/>
            <ac:spMk id="23" creationId="{C64E937F-5E2F-6242-5D3F-B313F8D1EC2F}"/>
          </ac:spMkLst>
        </pc:spChg>
      </pc:sldChg>
      <pc:sldChg chg="modSp">
        <pc:chgData name="Laura Butterfield" userId="S::laura.butterfield@dft.gov.uk::ce6af6dc-2de7-4da8-a3b2-689261b1bd68" providerId="AD" clId="Web-{A56CE67F-9A90-A846-201C-BFD1E14BB0C4}" dt="2024-11-13T15:33:33.053" v="1668" actId="1076"/>
        <pc:sldMkLst>
          <pc:docMk/>
          <pc:sldMk cId="4210329931" sldId="302"/>
        </pc:sldMkLst>
        <pc:spChg chg="mod">
          <ac:chgData name="Laura Butterfield" userId="S::laura.butterfield@dft.gov.uk::ce6af6dc-2de7-4da8-a3b2-689261b1bd68" providerId="AD" clId="Web-{A56CE67F-9A90-A846-201C-BFD1E14BB0C4}" dt="2024-11-13T15:33:33.053" v="1668" actId="1076"/>
          <ac:spMkLst>
            <pc:docMk/>
            <pc:sldMk cId="4210329931" sldId="302"/>
            <ac:spMk id="5" creationId="{807423E1-1D40-5EBA-9B79-0453A1373363}"/>
          </ac:spMkLst>
        </pc:spChg>
      </pc:sldChg>
      <pc:sldChg chg="modSp mod setBg">
        <pc:chgData name="Laura Butterfield" userId="S::laura.butterfield@dft.gov.uk::ce6af6dc-2de7-4da8-a3b2-689261b1bd68" providerId="AD" clId="Web-{A56CE67F-9A90-A846-201C-BFD1E14BB0C4}" dt="2024-11-13T15:27:32.822" v="1217"/>
        <pc:sldMkLst>
          <pc:docMk/>
          <pc:sldMk cId="1749556564" sldId="305"/>
        </pc:sldMkLst>
        <pc:spChg chg="mod">
          <ac:chgData name="Laura Butterfield" userId="S::laura.butterfield@dft.gov.uk::ce6af6dc-2de7-4da8-a3b2-689261b1bd68" providerId="AD" clId="Web-{A56CE67F-9A90-A846-201C-BFD1E14BB0C4}" dt="2024-11-13T15:26:16.320" v="1212" actId="20577"/>
          <ac:spMkLst>
            <pc:docMk/>
            <pc:sldMk cId="1749556564" sldId="305"/>
            <ac:spMk id="7" creationId="{2BEC888B-5538-0C6F-7B5B-69BC28E2D86E}"/>
          </ac:spMkLst>
        </pc:spChg>
      </pc:sldChg>
    </pc:docChg>
  </pc:docChgLst>
  <pc:docChgLst>
    <pc:chgData name="Shelly Tucker" userId="S::shelly.tucker@dft.gov.uk::5a4f2886-a149-456d-96e3-1052eb9ae9c0" providerId="AD" clId="Web-{8F10C723-FF46-3503-5EEB-17A112FFC105}"/>
    <pc:docChg chg="modSld">
      <pc:chgData name="Shelly Tucker" userId="S::shelly.tucker@dft.gov.uk::5a4f2886-a149-456d-96e3-1052eb9ae9c0" providerId="AD" clId="Web-{8F10C723-FF46-3503-5EEB-17A112FFC105}" dt="2024-11-13T10:39:22.579" v="0"/>
      <pc:docMkLst>
        <pc:docMk/>
      </pc:docMkLst>
      <pc:sldChg chg="modSp">
        <pc:chgData name="Shelly Tucker" userId="S::shelly.tucker@dft.gov.uk::5a4f2886-a149-456d-96e3-1052eb9ae9c0" providerId="AD" clId="Web-{8F10C723-FF46-3503-5EEB-17A112FFC105}" dt="2024-11-13T10:39:22.579" v="0"/>
        <pc:sldMkLst>
          <pc:docMk/>
          <pc:sldMk cId="1766993317" sldId="300"/>
        </pc:sldMkLst>
        <pc:graphicFrameChg chg="modGraphic">
          <ac:chgData name="Shelly Tucker" userId="S::shelly.tucker@dft.gov.uk::5a4f2886-a149-456d-96e3-1052eb9ae9c0" providerId="AD" clId="Web-{8F10C723-FF46-3503-5EEB-17A112FFC105}" dt="2024-11-13T10:39:22.579" v="0"/>
          <ac:graphicFrameMkLst>
            <pc:docMk/>
            <pc:sldMk cId="1766993317" sldId="300"/>
            <ac:graphicFrameMk id="8" creationId="{FFF58AF4-A6F0-4613-3991-023F5EF812A8}"/>
          </ac:graphicFrameMkLst>
        </pc:graphicFrameChg>
      </pc:sldChg>
    </pc:docChg>
  </pc:docChgLst>
  <pc:docChgLst>
    <pc:chgData name="Rachel Smith" userId="05d2c796-9324-4b9e-8470-164c1b37b1c4" providerId="ADAL" clId="{FDB1A73B-0D66-4D06-AD14-B9421333D300}"/>
    <pc:docChg chg="custSel addSld delSld modSld">
      <pc:chgData name="Rachel Smith" userId="05d2c796-9324-4b9e-8470-164c1b37b1c4" providerId="ADAL" clId="{FDB1A73B-0D66-4D06-AD14-B9421333D300}" dt="2024-11-14T16:51:40.952" v="1761" actId="14100"/>
      <pc:docMkLst>
        <pc:docMk/>
      </pc:docMkLst>
      <pc:sldChg chg="modSp mod modCm">
        <pc:chgData name="Rachel Smith" userId="05d2c796-9324-4b9e-8470-164c1b37b1c4" providerId="ADAL" clId="{FDB1A73B-0D66-4D06-AD14-B9421333D300}" dt="2024-11-14T12:50:46.887" v="11" actId="20577"/>
        <pc:sldMkLst>
          <pc:docMk/>
          <pc:sldMk cId="1455340971" sldId="260"/>
        </pc:sldMkLst>
        <pc:spChg chg="mod">
          <ac:chgData name="Rachel Smith" userId="05d2c796-9324-4b9e-8470-164c1b37b1c4" providerId="ADAL" clId="{FDB1A73B-0D66-4D06-AD14-B9421333D300}" dt="2024-11-14T12:50:46.887" v="11" actId="20577"/>
          <ac:spMkLst>
            <pc:docMk/>
            <pc:sldMk cId="1455340971" sldId="260"/>
            <ac:spMk id="7" creationId="{085B8E46-FBF7-3E47-8A21-9165439D1B7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achel Smith" userId="05d2c796-9324-4b9e-8470-164c1b37b1c4" providerId="ADAL" clId="{FDB1A73B-0D66-4D06-AD14-B9421333D300}" dt="2024-11-14T12:50:46.887" v="11" actId="20577"/>
              <pc2:cmMkLst xmlns:pc2="http://schemas.microsoft.com/office/powerpoint/2019/9/main/command">
                <pc:docMk/>
                <pc:sldMk cId="1455340971" sldId="260"/>
                <pc2:cmMk id="{46EC7413-D24A-4FEC-857C-A2FFF01DBDFB}"/>
              </pc2:cmMkLst>
            </pc226:cmChg>
          </p:ext>
        </pc:extLst>
      </pc:sldChg>
      <pc:sldChg chg="modSp mod">
        <pc:chgData name="Rachel Smith" userId="05d2c796-9324-4b9e-8470-164c1b37b1c4" providerId="ADAL" clId="{FDB1A73B-0D66-4D06-AD14-B9421333D300}" dt="2024-11-14T15:08:54.520" v="791" actId="20577"/>
        <pc:sldMkLst>
          <pc:docMk/>
          <pc:sldMk cId="1276226411" sldId="274"/>
        </pc:sldMkLst>
        <pc:spChg chg="mod">
          <ac:chgData name="Rachel Smith" userId="05d2c796-9324-4b9e-8470-164c1b37b1c4" providerId="ADAL" clId="{FDB1A73B-0D66-4D06-AD14-B9421333D300}" dt="2024-11-14T15:08:54.520" v="791" actId="20577"/>
          <ac:spMkLst>
            <pc:docMk/>
            <pc:sldMk cId="1276226411" sldId="274"/>
            <ac:spMk id="8" creationId="{1C29C7A1-3392-1647-A6DB-1A92910452A7}"/>
          </ac:spMkLst>
        </pc:spChg>
      </pc:sldChg>
      <pc:sldChg chg="modSp mod">
        <pc:chgData name="Rachel Smith" userId="05d2c796-9324-4b9e-8470-164c1b37b1c4" providerId="ADAL" clId="{FDB1A73B-0D66-4D06-AD14-B9421333D300}" dt="2024-11-14T15:08:34.574" v="787" actId="20577"/>
        <pc:sldMkLst>
          <pc:docMk/>
          <pc:sldMk cId="1796679312" sldId="286"/>
        </pc:sldMkLst>
        <pc:spChg chg="mod">
          <ac:chgData name="Rachel Smith" userId="05d2c796-9324-4b9e-8470-164c1b37b1c4" providerId="ADAL" clId="{FDB1A73B-0D66-4D06-AD14-B9421333D300}" dt="2024-11-14T15:08:34.574" v="787" actId="20577"/>
          <ac:spMkLst>
            <pc:docMk/>
            <pc:sldMk cId="1796679312" sldId="286"/>
            <ac:spMk id="7" creationId="{2095944D-037E-F040-99BB-667F79FF862D}"/>
          </ac:spMkLst>
        </pc:spChg>
      </pc:sldChg>
      <pc:sldChg chg="addSp delSp modSp del mod">
        <pc:chgData name="Rachel Smith" userId="05d2c796-9324-4b9e-8470-164c1b37b1c4" providerId="ADAL" clId="{FDB1A73B-0D66-4D06-AD14-B9421333D300}" dt="2024-11-14T13:02:00.092" v="203" actId="2696"/>
        <pc:sldMkLst>
          <pc:docMk/>
          <pc:sldMk cId="2392445128" sldId="299"/>
        </pc:sldMkLst>
        <pc:spChg chg="add mod">
          <ac:chgData name="Rachel Smith" userId="05d2c796-9324-4b9e-8470-164c1b37b1c4" providerId="ADAL" clId="{FDB1A73B-0D66-4D06-AD14-B9421333D300}" dt="2024-11-14T13:00:02.077" v="167" actId="1076"/>
          <ac:spMkLst>
            <pc:docMk/>
            <pc:sldMk cId="2392445128" sldId="299"/>
            <ac:spMk id="2" creationId="{D8220A05-59CA-BC3F-BC7F-F72BE9B9EA63}"/>
          </ac:spMkLst>
        </pc:spChg>
        <pc:spChg chg="mod">
          <ac:chgData name="Rachel Smith" userId="05d2c796-9324-4b9e-8470-164c1b37b1c4" providerId="ADAL" clId="{FDB1A73B-0D66-4D06-AD14-B9421333D300}" dt="2024-11-14T13:00:23.264" v="182" actId="1076"/>
          <ac:spMkLst>
            <pc:docMk/>
            <pc:sldMk cId="2392445128" sldId="299"/>
            <ac:spMk id="8" creationId="{3C9D0F02-62F4-2290-110E-6FBAA3E301BD}"/>
          </ac:spMkLst>
        </pc:spChg>
        <pc:spChg chg="mod">
          <ac:chgData name="Rachel Smith" userId="05d2c796-9324-4b9e-8470-164c1b37b1c4" providerId="ADAL" clId="{FDB1A73B-0D66-4D06-AD14-B9421333D300}" dt="2024-11-14T12:54:49.290" v="27" actId="20577"/>
          <ac:spMkLst>
            <pc:docMk/>
            <pc:sldMk cId="2392445128" sldId="299"/>
            <ac:spMk id="10" creationId="{7275B31D-9970-B578-52A6-506DBE823014}"/>
          </ac:spMkLst>
        </pc:spChg>
        <pc:spChg chg="add mod">
          <ac:chgData name="Rachel Smith" userId="05d2c796-9324-4b9e-8470-164c1b37b1c4" providerId="ADAL" clId="{FDB1A73B-0D66-4D06-AD14-B9421333D300}" dt="2024-11-14T12:56:30.156" v="66" actId="1076"/>
          <ac:spMkLst>
            <pc:docMk/>
            <pc:sldMk cId="2392445128" sldId="299"/>
            <ac:spMk id="11" creationId="{8F38D06A-E295-F39E-9E4C-968AC6E29ED1}"/>
          </ac:spMkLst>
        </pc:spChg>
        <pc:spChg chg="mod">
          <ac:chgData name="Rachel Smith" userId="05d2c796-9324-4b9e-8470-164c1b37b1c4" providerId="ADAL" clId="{FDB1A73B-0D66-4D06-AD14-B9421333D300}" dt="2024-11-14T12:53:52.804" v="18" actId="20577"/>
          <ac:spMkLst>
            <pc:docMk/>
            <pc:sldMk cId="2392445128" sldId="299"/>
            <ac:spMk id="12" creationId="{42DBD3E0-D0D5-4E84-834B-83CE64F1543F}"/>
          </ac:spMkLst>
        </pc:spChg>
        <pc:spChg chg="add mod">
          <ac:chgData name="Rachel Smith" userId="05d2c796-9324-4b9e-8470-164c1b37b1c4" providerId="ADAL" clId="{FDB1A73B-0D66-4D06-AD14-B9421333D300}" dt="2024-11-14T13:00:52.852" v="195" actId="255"/>
          <ac:spMkLst>
            <pc:docMk/>
            <pc:sldMk cId="2392445128" sldId="299"/>
            <ac:spMk id="13" creationId="{8D536A27-664E-21E8-185B-755D3D0414D4}"/>
          </ac:spMkLst>
        </pc:spChg>
        <pc:spChg chg="add del mod">
          <ac:chgData name="Rachel Smith" userId="05d2c796-9324-4b9e-8470-164c1b37b1c4" providerId="ADAL" clId="{FDB1A73B-0D66-4D06-AD14-B9421333D300}" dt="2024-11-14T12:59:24.845" v="159"/>
          <ac:spMkLst>
            <pc:docMk/>
            <pc:sldMk cId="2392445128" sldId="299"/>
            <ac:spMk id="15" creationId="{59C0F506-4398-CE08-BEBA-A97E03F64266}"/>
          </ac:spMkLst>
        </pc:spChg>
        <pc:picChg chg="del">
          <ac:chgData name="Rachel Smith" userId="05d2c796-9324-4b9e-8470-164c1b37b1c4" providerId="ADAL" clId="{FDB1A73B-0D66-4D06-AD14-B9421333D300}" dt="2024-11-14T12:54:42.224" v="24" actId="478"/>
          <ac:picMkLst>
            <pc:docMk/>
            <pc:sldMk cId="2392445128" sldId="299"/>
            <ac:picMk id="6" creationId="{DDFE5F7B-E429-DB0F-5FB1-866E67912E61}"/>
          </ac:picMkLst>
        </pc:picChg>
        <pc:picChg chg="mod">
          <ac:chgData name="Rachel Smith" userId="05d2c796-9324-4b9e-8470-164c1b37b1c4" providerId="ADAL" clId="{FDB1A73B-0D66-4D06-AD14-B9421333D300}" dt="2024-11-14T12:59:43.108" v="162" actId="1076"/>
          <ac:picMkLst>
            <pc:docMk/>
            <pc:sldMk cId="2392445128" sldId="299"/>
            <ac:picMk id="7" creationId="{7FAC080C-6D3B-AB70-B0F9-3A7811EB81A5}"/>
          </ac:picMkLst>
        </pc:picChg>
        <pc:picChg chg="del">
          <ac:chgData name="Rachel Smith" userId="05d2c796-9324-4b9e-8470-164c1b37b1c4" providerId="ADAL" clId="{FDB1A73B-0D66-4D06-AD14-B9421333D300}" dt="2024-11-14T12:54:44.214" v="25" actId="478"/>
          <ac:picMkLst>
            <pc:docMk/>
            <pc:sldMk cId="2392445128" sldId="299"/>
            <ac:picMk id="9" creationId="{4F2B2347-3D27-A28B-9785-2B1A094E3EC9}"/>
          </ac:picMkLst>
        </pc:picChg>
      </pc:sldChg>
      <pc:sldChg chg="modSp mod">
        <pc:chgData name="Rachel Smith" userId="05d2c796-9324-4b9e-8470-164c1b37b1c4" providerId="ADAL" clId="{FDB1A73B-0D66-4D06-AD14-B9421333D300}" dt="2024-11-14T15:35:12.741" v="1605" actId="20577"/>
        <pc:sldMkLst>
          <pc:docMk/>
          <pc:sldMk cId="1766993317" sldId="300"/>
        </pc:sldMkLst>
        <pc:graphicFrameChg chg="modGraphic">
          <ac:chgData name="Rachel Smith" userId="05d2c796-9324-4b9e-8470-164c1b37b1c4" providerId="ADAL" clId="{FDB1A73B-0D66-4D06-AD14-B9421333D300}" dt="2024-11-14T15:35:12.741" v="1605" actId="20577"/>
          <ac:graphicFrameMkLst>
            <pc:docMk/>
            <pc:sldMk cId="1766993317" sldId="300"/>
            <ac:graphicFrameMk id="8" creationId="{FFF58AF4-A6F0-4613-3991-023F5EF812A8}"/>
          </ac:graphicFrameMkLst>
        </pc:graphicFrameChg>
      </pc:sldChg>
      <pc:sldChg chg="modSp mod">
        <pc:chgData name="Rachel Smith" userId="05d2c796-9324-4b9e-8470-164c1b37b1c4" providerId="ADAL" clId="{FDB1A73B-0D66-4D06-AD14-B9421333D300}" dt="2024-11-14T15:31:38.497" v="1544" actId="20577"/>
        <pc:sldMkLst>
          <pc:docMk/>
          <pc:sldMk cId="886479053" sldId="301"/>
        </pc:sldMkLst>
        <pc:spChg chg="mod">
          <ac:chgData name="Rachel Smith" userId="05d2c796-9324-4b9e-8470-164c1b37b1c4" providerId="ADAL" clId="{FDB1A73B-0D66-4D06-AD14-B9421333D300}" dt="2024-11-14T15:31:38.497" v="1544" actId="20577"/>
          <ac:spMkLst>
            <pc:docMk/>
            <pc:sldMk cId="886479053" sldId="301"/>
            <ac:spMk id="23" creationId="{C64E937F-5E2F-6242-5D3F-B313F8D1EC2F}"/>
          </ac:spMkLst>
        </pc:spChg>
        <pc:spChg chg="mod">
          <ac:chgData name="Rachel Smith" userId="05d2c796-9324-4b9e-8470-164c1b37b1c4" providerId="ADAL" clId="{FDB1A73B-0D66-4D06-AD14-B9421333D300}" dt="2024-11-14T15:17:21.912" v="924" actId="255"/>
          <ac:spMkLst>
            <pc:docMk/>
            <pc:sldMk cId="886479053" sldId="301"/>
            <ac:spMk id="25" creationId="{84A727A4-8082-2FF2-9B4E-34736BF92C8F}"/>
          </ac:spMkLst>
        </pc:spChg>
        <pc:picChg chg="mod">
          <ac:chgData name="Rachel Smith" userId="05d2c796-9324-4b9e-8470-164c1b37b1c4" providerId="ADAL" clId="{FDB1A73B-0D66-4D06-AD14-B9421333D300}" dt="2024-11-14T15:22:58.803" v="1082" actId="1076"/>
          <ac:picMkLst>
            <pc:docMk/>
            <pc:sldMk cId="886479053" sldId="301"/>
            <ac:picMk id="5" creationId="{ACED04AE-FD9B-A4A9-1C5A-78C5CED9CFF8}"/>
          </ac:picMkLst>
        </pc:picChg>
      </pc:sldChg>
      <pc:sldChg chg="modSp mod">
        <pc:chgData name="Rachel Smith" userId="05d2c796-9324-4b9e-8470-164c1b37b1c4" providerId="ADAL" clId="{FDB1A73B-0D66-4D06-AD14-B9421333D300}" dt="2024-11-14T15:26:16.147" v="1275" actId="20577"/>
        <pc:sldMkLst>
          <pc:docMk/>
          <pc:sldMk cId="4210329931" sldId="302"/>
        </pc:sldMkLst>
        <pc:spChg chg="mod">
          <ac:chgData name="Rachel Smith" userId="05d2c796-9324-4b9e-8470-164c1b37b1c4" providerId="ADAL" clId="{FDB1A73B-0D66-4D06-AD14-B9421333D300}" dt="2024-11-14T15:26:16.147" v="1275" actId="20577"/>
          <ac:spMkLst>
            <pc:docMk/>
            <pc:sldMk cId="4210329931" sldId="302"/>
            <ac:spMk id="5" creationId="{807423E1-1D40-5EBA-9B79-0453A1373363}"/>
          </ac:spMkLst>
        </pc:spChg>
      </pc:sldChg>
      <pc:sldChg chg="modSp mod">
        <pc:chgData name="Rachel Smith" userId="05d2c796-9324-4b9e-8470-164c1b37b1c4" providerId="ADAL" clId="{FDB1A73B-0D66-4D06-AD14-B9421333D300}" dt="2024-11-14T15:38:39.056" v="1646" actId="20577"/>
        <pc:sldMkLst>
          <pc:docMk/>
          <pc:sldMk cId="1749556564" sldId="305"/>
        </pc:sldMkLst>
        <pc:spChg chg="mod">
          <ac:chgData name="Rachel Smith" userId="05d2c796-9324-4b9e-8470-164c1b37b1c4" providerId="ADAL" clId="{FDB1A73B-0D66-4D06-AD14-B9421333D300}" dt="2024-11-14T15:38:39.056" v="1646" actId="20577"/>
          <ac:spMkLst>
            <pc:docMk/>
            <pc:sldMk cId="1749556564" sldId="305"/>
            <ac:spMk id="7" creationId="{2BEC888B-5538-0C6F-7B5B-69BC28E2D86E}"/>
          </ac:spMkLst>
        </pc:spChg>
      </pc:sldChg>
      <pc:sldChg chg="modSp mod">
        <pc:chgData name="Rachel Smith" userId="05d2c796-9324-4b9e-8470-164c1b37b1c4" providerId="ADAL" clId="{FDB1A73B-0D66-4D06-AD14-B9421333D300}" dt="2024-11-14T15:34:07.777" v="1587" actId="20577"/>
        <pc:sldMkLst>
          <pc:docMk/>
          <pc:sldMk cId="2088282705" sldId="307"/>
        </pc:sldMkLst>
        <pc:spChg chg="mod">
          <ac:chgData name="Rachel Smith" userId="05d2c796-9324-4b9e-8470-164c1b37b1c4" providerId="ADAL" clId="{FDB1A73B-0D66-4D06-AD14-B9421333D300}" dt="2024-11-14T15:12:24.117" v="841" actId="20577"/>
          <ac:spMkLst>
            <pc:docMk/>
            <pc:sldMk cId="2088282705" sldId="307"/>
            <ac:spMk id="6" creationId="{527406EF-3C82-4294-AC5D-9599A5A29FAD}"/>
          </ac:spMkLst>
        </pc:spChg>
        <pc:spChg chg="mod">
          <ac:chgData name="Rachel Smith" userId="05d2c796-9324-4b9e-8470-164c1b37b1c4" providerId="ADAL" clId="{FDB1A73B-0D66-4D06-AD14-B9421333D300}" dt="2024-11-14T15:34:07.777" v="1587" actId="20577"/>
          <ac:spMkLst>
            <pc:docMk/>
            <pc:sldMk cId="2088282705" sldId="307"/>
            <ac:spMk id="7" creationId="{57FF1536-DB91-8362-1E4E-8F8D4925D273}"/>
          </ac:spMkLst>
        </pc:spChg>
      </pc:sldChg>
      <pc:sldChg chg="addSp delSp modSp mod">
        <pc:chgData name="Rachel Smith" userId="05d2c796-9324-4b9e-8470-164c1b37b1c4" providerId="ADAL" clId="{FDB1A73B-0D66-4D06-AD14-B9421333D300}" dt="2024-11-14T15:41:58.092" v="1760" actId="20577"/>
        <pc:sldMkLst>
          <pc:docMk/>
          <pc:sldMk cId="853869369" sldId="308"/>
        </pc:sldMkLst>
        <pc:spChg chg="mod">
          <ac:chgData name="Rachel Smith" userId="05d2c796-9324-4b9e-8470-164c1b37b1c4" providerId="ADAL" clId="{FDB1A73B-0D66-4D06-AD14-B9421333D300}" dt="2024-11-14T15:28:21.444" v="1514" actId="20577"/>
          <ac:spMkLst>
            <pc:docMk/>
            <pc:sldMk cId="853869369" sldId="308"/>
            <ac:spMk id="3" creationId="{1C0D24AB-1D99-1DD8-A25F-EDA730218792}"/>
          </ac:spMkLst>
        </pc:spChg>
        <pc:spChg chg="add mod">
          <ac:chgData name="Rachel Smith" userId="05d2c796-9324-4b9e-8470-164c1b37b1c4" providerId="ADAL" clId="{FDB1A73B-0D66-4D06-AD14-B9421333D300}" dt="2024-11-14T15:41:58.092" v="1760" actId="20577"/>
          <ac:spMkLst>
            <pc:docMk/>
            <pc:sldMk cId="853869369" sldId="308"/>
            <ac:spMk id="10" creationId="{0D969B31-A2E4-01ED-2408-A1AB498704DD}"/>
          </ac:spMkLst>
        </pc:spChg>
        <pc:spChg chg="add mod">
          <ac:chgData name="Rachel Smith" userId="05d2c796-9324-4b9e-8470-164c1b37b1c4" providerId="ADAL" clId="{FDB1A73B-0D66-4D06-AD14-B9421333D300}" dt="2024-11-14T15:41:21.131" v="1712" actId="14100"/>
          <ac:spMkLst>
            <pc:docMk/>
            <pc:sldMk cId="853869369" sldId="308"/>
            <ac:spMk id="12" creationId="{076FE28B-0E3C-216B-FB75-DEF1B04BB8E0}"/>
          </ac:spMkLst>
        </pc:spChg>
        <pc:spChg chg="mod">
          <ac:chgData name="Rachel Smith" userId="05d2c796-9324-4b9e-8470-164c1b37b1c4" providerId="ADAL" clId="{FDB1A73B-0D66-4D06-AD14-B9421333D300}" dt="2024-11-14T15:40:03.889" v="1652" actId="20577"/>
          <ac:spMkLst>
            <pc:docMk/>
            <pc:sldMk cId="853869369" sldId="308"/>
            <ac:spMk id="15" creationId="{F3AAB3A1-3BA6-E54E-5EDD-163AF07151E1}"/>
          </ac:spMkLst>
        </pc:spChg>
        <pc:picChg chg="del">
          <ac:chgData name="Rachel Smith" userId="05d2c796-9324-4b9e-8470-164c1b37b1c4" providerId="ADAL" clId="{FDB1A73B-0D66-4D06-AD14-B9421333D300}" dt="2024-11-14T15:39:50.522" v="1647" actId="478"/>
          <ac:picMkLst>
            <pc:docMk/>
            <pc:sldMk cId="853869369" sldId="308"/>
            <ac:picMk id="7" creationId="{A830D575-8879-C8C5-F5CC-BBC4B0BFF734}"/>
          </ac:picMkLst>
        </pc:picChg>
        <pc:picChg chg="add mod">
          <ac:chgData name="Rachel Smith" userId="05d2c796-9324-4b9e-8470-164c1b37b1c4" providerId="ADAL" clId="{FDB1A73B-0D66-4D06-AD14-B9421333D300}" dt="2024-11-14T15:40:32.062" v="1656" actId="14100"/>
          <ac:picMkLst>
            <pc:docMk/>
            <pc:sldMk cId="853869369" sldId="308"/>
            <ac:picMk id="8" creationId="{5C5F9396-213A-30FA-6E01-3AF455FA75D5}"/>
          </ac:picMkLst>
        </pc:picChg>
      </pc:sldChg>
      <pc:sldChg chg="addSp delSp modSp add mod">
        <pc:chgData name="Rachel Smith" userId="05d2c796-9324-4b9e-8470-164c1b37b1c4" providerId="ADAL" clId="{FDB1A73B-0D66-4D06-AD14-B9421333D300}" dt="2024-11-14T16:51:40.952" v="1761" actId="14100"/>
        <pc:sldMkLst>
          <pc:docMk/>
          <pc:sldMk cId="2342238993" sldId="309"/>
        </pc:sldMkLst>
        <pc:spChg chg="mod">
          <ac:chgData name="Rachel Smith" userId="05d2c796-9324-4b9e-8470-164c1b37b1c4" providerId="ADAL" clId="{FDB1A73B-0D66-4D06-AD14-B9421333D300}" dt="2024-11-14T13:18:10.585" v="507" actId="114"/>
          <ac:spMkLst>
            <pc:docMk/>
            <pc:sldMk cId="2342238993" sldId="309"/>
            <ac:spMk id="2" creationId="{D8220A05-59CA-BC3F-BC7F-F72BE9B9EA63}"/>
          </ac:spMkLst>
        </pc:spChg>
        <pc:spChg chg="del mod">
          <ac:chgData name="Rachel Smith" userId="05d2c796-9324-4b9e-8470-164c1b37b1c4" providerId="ADAL" clId="{FDB1A73B-0D66-4D06-AD14-B9421333D300}" dt="2024-11-14T13:07:28.283" v="468" actId="478"/>
          <ac:spMkLst>
            <pc:docMk/>
            <pc:sldMk cId="2342238993" sldId="309"/>
            <ac:spMk id="8" creationId="{3C9D0F02-62F4-2290-110E-6FBAA3E301BD}"/>
          </ac:spMkLst>
        </pc:spChg>
        <pc:spChg chg="add mod">
          <ac:chgData name="Rachel Smith" userId="05d2c796-9324-4b9e-8470-164c1b37b1c4" providerId="ADAL" clId="{FDB1A73B-0D66-4D06-AD14-B9421333D300}" dt="2024-11-14T13:18:14.226" v="508" actId="114"/>
          <ac:spMkLst>
            <pc:docMk/>
            <pc:sldMk cId="2342238993" sldId="309"/>
            <ac:spMk id="9" creationId="{6E6F782B-399E-C5C4-5890-51DA8A747D29}"/>
          </ac:spMkLst>
        </pc:spChg>
        <pc:spChg chg="del mod">
          <ac:chgData name="Rachel Smith" userId="05d2c796-9324-4b9e-8470-164c1b37b1c4" providerId="ADAL" clId="{FDB1A73B-0D66-4D06-AD14-B9421333D300}" dt="2024-11-14T13:06:53.830" v="462"/>
          <ac:spMkLst>
            <pc:docMk/>
            <pc:sldMk cId="2342238993" sldId="309"/>
            <ac:spMk id="11" creationId="{8F38D06A-E295-F39E-9E4C-968AC6E29ED1}"/>
          </ac:spMkLst>
        </pc:spChg>
        <pc:spChg chg="mod">
          <ac:chgData name="Rachel Smith" userId="05d2c796-9324-4b9e-8470-164c1b37b1c4" providerId="ADAL" clId="{FDB1A73B-0D66-4D06-AD14-B9421333D300}" dt="2024-11-14T13:02:05.391" v="224" actId="20577"/>
          <ac:spMkLst>
            <pc:docMk/>
            <pc:sldMk cId="2342238993" sldId="309"/>
            <ac:spMk id="12" creationId="{42DBD3E0-D0D5-4E84-834B-83CE64F1543F}"/>
          </ac:spMkLst>
        </pc:spChg>
        <pc:spChg chg="mod">
          <ac:chgData name="Rachel Smith" userId="05d2c796-9324-4b9e-8470-164c1b37b1c4" providerId="ADAL" clId="{FDB1A73B-0D66-4D06-AD14-B9421333D300}" dt="2024-11-14T16:51:40.952" v="1761" actId="14100"/>
          <ac:spMkLst>
            <pc:docMk/>
            <pc:sldMk cId="2342238993" sldId="309"/>
            <ac:spMk id="13" creationId="{8D536A27-664E-21E8-185B-755D3D0414D4}"/>
          </ac:spMkLst>
        </pc:spChg>
        <pc:spChg chg="mod">
          <ac:chgData name="Rachel Smith" userId="05d2c796-9324-4b9e-8470-164c1b37b1c4" providerId="ADAL" clId="{FDB1A73B-0D66-4D06-AD14-B9421333D300}" dt="2024-11-14T13:25:42.326" v="724" actId="403"/>
          <ac:spMkLst>
            <pc:docMk/>
            <pc:sldMk cId="2342238993" sldId="309"/>
            <ac:spMk id="18" creationId="{94469CF6-BD15-46BA-AD74-06C20ED54A4F}"/>
          </ac:spMkLst>
        </pc:spChg>
        <pc:picChg chg="mod">
          <ac:chgData name="Rachel Smith" userId="05d2c796-9324-4b9e-8470-164c1b37b1c4" providerId="ADAL" clId="{FDB1A73B-0D66-4D06-AD14-B9421333D300}" dt="2024-11-14T13:16:11.868" v="503" actId="1076"/>
          <ac:picMkLst>
            <pc:docMk/>
            <pc:sldMk cId="2342238993" sldId="309"/>
            <ac:picMk id="3" creationId="{2C2AABA3-C0ED-D0D1-754B-8DE20609285A}"/>
          </ac:picMkLst>
        </pc:picChg>
        <pc:picChg chg="mod">
          <ac:chgData name="Rachel Smith" userId="05d2c796-9324-4b9e-8470-164c1b37b1c4" providerId="ADAL" clId="{FDB1A73B-0D66-4D06-AD14-B9421333D300}" dt="2024-11-14T13:16:00.375" v="501" actId="1076"/>
          <ac:picMkLst>
            <pc:docMk/>
            <pc:sldMk cId="2342238993" sldId="309"/>
            <ac:picMk id="7" creationId="{7FAC080C-6D3B-AB70-B0F9-3A7811EB81A5}"/>
          </ac:picMkLst>
        </pc:picChg>
      </pc:sldChg>
    </pc:docChg>
  </pc:docChgLst>
  <pc:docChgLst>
    <pc:chgData name="Riale Donkor" userId="S::riale.donkor@dft.gov.uk::d99dfeae-b1d0-40b9-b045-e20547ce20dd" providerId="AD" clId="Web-{D76A03AE-A7E2-EC21-5C10-309D52BDF835}"/>
    <pc:docChg chg="addSld delSld modSld">
      <pc:chgData name="Riale Donkor" userId="S::riale.donkor@dft.gov.uk::d99dfeae-b1d0-40b9-b045-e20547ce20dd" providerId="AD" clId="Web-{D76A03AE-A7E2-EC21-5C10-309D52BDF835}" dt="2024-11-14T12:27:46.087" v="2342" actId="1076"/>
      <pc:docMkLst>
        <pc:docMk/>
      </pc:docMkLst>
      <pc:sldChg chg="modSp">
        <pc:chgData name="Riale Donkor" userId="S::riale.donkor@dft.gov.uk::d99dfeae-b1d0-40b9-b045-e20547ce20dd" providerId="AD" clId="Web-{D76A03AE-A7E2-EC21-5C10-309D52BDF835}" dt="2024-11-13T12:33:22.312" v="1387" actId="20577"/>
        <pc:sldMkLst>
          <pc:docMk/>
          <pc:sldMk cId="319641042" sldId="259"/>
        </pc:sldMkLst>
        <pc:spChg chg="mod">
          <ac:chgData name="Riale Donkor" userId="S::riale.donkor@dft.gov.uk::d99dfeae-b1d0-40b9-b045-e20547ce20dd" providerId="AD" clId="Web-{D76A03AE-A7E2-EC21-5C10-309D52BDF835}" dt="2024-11-13T12:33:22.312" v="1387" actId="20577"/>
          <ac:spMkLst>
            <pc:docMk/>
            <pc:sldMk cId="319641042" sldId="259"/>
            <ac:spMk id="14" creationId="{10122C0E-5492-094B-A0C3-D032B5880F42}"/>
          </ac:spMkLst>
        </pc:spChg>
        <pc:spChg chg="mod">
          <ac:chgData name="Riale Donkor" userId="S::riale.donkor@dft.gov.uk::d99dfeae-b1d0-40b9-b045-e20547ce20dd" providerId="AD" clId="Web-{D76A03AE-A7E2-EC21-5C10-309D52BDF835}" dt="2024-11-13T12:33:15.406" v="1386" actId="20577"/>
          <ac:spMkLst>
            <pc:docMk/>
            <pc:sldMk cId="319641042" sldId="259"/>
            <ac:spMk id="15" creationId="{01D72F32-2F8F-4742-88A1-98ACA114A569}"/>
          </ac:spMkLst>
        </pc:spChg>
      </pc:sldChg>
      <pc:sldChg chg="mod setBg">
        <pc:chgData name="Riale Donkor" userId="S::riale.donkor@dft.gov.uk::d99dfeae-b1d0-40b9-b045-e20547ce20dd" providerId="AD" clId="Web-{D76A03AE-A7E2-EC21-5C10-309D52BDF835}" dt="2024-11-13T14:23:43.475" v="1543"/>
        <pc:sldMkLst>
          <pc:docMk/>
          <pc:sldMk cId="2713775980" sldId="285"/>
        </pc:sldMkLst>
      </pc:sldChg>
      <pc:sldChg chg="modSp">
        <pc:chgData name="Riale Donkor" userId="S::riale.donkor@dft.gov.uk::d99dfeae-b1d0-40b9-b045-e20547ce20dd" providerId="AD" clId="Web-{D76A03AE-A7E2-EC21-5C10-309D52BDF835}" dt="2024-11-13T16:23:21.783" v="2184" actId="20577"/>
        <pc:sldMkLst>
          <pc:docMk/>
          <pc:sldMk cId="3707885505" sldId="292"/>
        </pc:sldMkLst>
        <pc:spChg chg="mod">
          <ac:chgData name="Riale Donkor" userId="S::riale.donkor@dft.gov.uk::d99dfeae-b1d0-40b9-b045-e20547ce20dd" providerId="AD" clId="Web-{D76A03AE-A7E2-EC21-5C10-309D52BDF835}" dt="2024-11-13T16:23:21.783" v="2184" actId="20577"/>
          <ac:spMkLst>
            <pc:docMk/>
            <pc:sldMk cId="3707885505" sldId="292"/>
            <ac:spMk id="13" creationId="{97778388-D6C8-4CE1-BF0E-8610AC622273}"/>
          </ac:spMkLst>
        </pc:spChg>
      </pc:sldChg>
      <pc:sldChg chg="modSp modCm">
        <pc:chgData name="Riale Donkor" userId="S::riale.donkor@dft.gov.uk::d99dfeae-b1d0-40b9-b045-e20547ce20dd" providerId="AD" clId="Web-{D76A03AE-A7E2-EC21-5C10-309D52BDF835}" dt="2024-11-13T15:59:47.549" v="2181" actId="20577"/>
        <pc:sldMkLst>
          <pc:docMk/>
          <pc:sldMk cId="1407751098" sldId="293"/>
        </pc:sldMkLst>
        <pc:spChg chg="mod">
          <ac:chgData name="Riale Donkor" userId="S::riale.donkor@dft.gov.uk::d99dfeae-b1d0-40b9-b045-e20547ce20dd" providerId="AD" clId="Web-{D76A03AE-A7E2-EC21-5C10-309D52BDF835}" dt="2024-11-13T15:59:47.549" v="2181" actId="20577"/>
          <ac:spMkLst>
            <pc:docMk/>
            <pc:sldMk cId="1407751098" sldId="293"/>
            <ac:spMk id="5" creationId="{5794E59D-50CA-A00A-A613-F919323E61BD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iale Donkor" userId="S::riale.donkor@dft.gov.uk::d99dfeae-b1d0-40b9-b045-e20547ce20dd" providerId="AD" clId="Web-{D76A03AE-A7E2-EC21-5C10-309D52BDF835}" dt="2024-11-13T14:22:04.189" v="1538" actId="20577"/>
              <pc2:cmMkLst xmlns:pc2="http://schemas.microsoft.com/office/powerpoint/2019/9/main/command">
                <pc:docMk/>
                <pc:sldMk cId="1407751098" sldId="293"/>
                <pc2:cmMk id="{05D8D5A5-3EB2-4DE2-A892-D1A0EAAAAD9C}"/>
              </pc2:cmMkLst>
            </pc226:cmChg>
          </p:ext>
        </pc:extLst>
      </pc:sldChg>
      <pc:sldChg chg="addSp modSp">
        <pc:chgData name="Riale Donkor" userId="S::riale.donkor@dft.gov.uk::d99dfeae-b1d0-40b9-b045-e20547ce20dd" providerId="AD" clId="Web-{D76A03AE-A7E2-EC21-5C10-309D52BDF835}" dt="2024-11-14T11:01:34.686" v="2341" actId="1076"/>
        <pc:sldMkLst>
          <pc:docMk/>
          <pc:sldMk cId="2392445128" sldId="299"/>
        </pc:sldMkLst>
        <pc:spChg chg="add mod">
          <ac:chgData name="Riale Donkor" userId="S::riale.donkor@dft.gov.uk::d99dfeae-b1d0-40b9-b045-e20547ce20dd" providerId="AD" clId="Web-{D76A03AE-A7E2-EC21-5C10-309D52BDF835}" dt="2024-11-13T15:03:29.005" v="2178" actId="1076"/>
          <ac:spMkLst>
            <pc:docMk/>
            <pc:sldMk cId="2392445128" sldId="299"/>
            <ac:spMk id="10" creationId="{7275B31D-9970-B578-52A6-506DBE823014}"/>
          </ac:spMkLst>
        </pc:spChg>
        <pc:spChg chg="mod">
          <ac:chgData name="Riale Donkor" userId="S::riale.donkor@dft.gov.uk::d99dfeae-b1d0-40b9-b045-e20547ce20dd" providerId="AD" clId="Web-{D76A03AE-A7E2-EC21-5C10-309D52BDF835}" dt="2024-11-13T12:51:54.887" v="1398" actId="20577"/>
          <ac:spMkLst>
            <pc:docMk/>
            <pc:sldMk cId="2392445128" sldId="299"/>
            <ac:spMk id="18" creationId="{94469CF6-BD15-46BA-AD74-06C20ED54A4F}"/>
          </ac:spMkLst>
        </pc:spChg>
        <pc:picChg chg="mod">
          <ac:chgData name="Riale Donkor" userId="S::riale.donkor@dft.gov.uk::d99dfeae-b1d0-40b9-b045-e20547ce20dd" providerId="AD" clId="Web-{D76A03AE-A7E2-EC21-5C10-309D52BDF835}" dt="2024-11-14T11:01:34.686" v="2341" actId="1076"/>
          <ac:picMkLst>
            <pc:docMk/>
            <pc:sldMk cId="2392445128" sldId="299"/>
            <ac:picMk id="9" creationId="{4F2B2347-3D27-A28B-9785-2B1A094E3EC9}"/>
          </ac:picMkLst>
        </pc:picChg>
      </pc:sldChg>
      <pc:sldChg chg="delSp modSp">
        <pc:chgData name="Riale Donkor" userId="S::riale.donkor@dft.gov.uk::d99dfeae-b1d0-40b9-b045-e20547ce20dd" providerId="AD" clId="Web-{D76A03AE-A7E2-EC21-5C10-309D52BDF835}" dt="2024-11-14T09:17:37.462" v="2186" actId="1076"/>
        <pc:sldMkLst>
          <pc:docMk/>
          <pc:sldMk cId="1766993317" sldId="300"/>
        </pc:sldMkLst>
        <pc:spChg chg="del">
          <ac:chgData name="Riale Donkor" userId="S::riale.donkor@dft.gov.uk::d99dfeae-b1d0-40b9-b045-e20547ce20dd" providerId="AD" clId="Web-{D76A03AE-A7E2-EC21-5C10-309D52BDF835}" dt="2024-11-13T10:49:51.299" v="317"/>
          <ac:spMkLst>
            <pc:docMk/>
            <pc:sldMk cId="1766993317" sldId="300"/>
            <ac:spMk id="3" creationId="{1D9919FF-7123-D040-9AF3-9FBD991E832B}"/>
          </ac:spMkLst>
        </pc:spChg>
        <pc:spChg chg="mod">
          <ac:chgData name="Riale Donkor" userId="S::riale.donkor@dft.gov.uk::d99dfeae-b1d0-40b9-b045-e20547ce20dd" providerId="AD" clId="Web-{D76A03AE-A7E2-EC21-5C10-309D52BDF835}" dt="2024-11-13T12:30:05.233" v="1377" actId="14100"/>
          <ac:spMkLst>
            <pc:docMk/>
            <pc:sldMk cId="1766993317" sldId="300"/>
            <ac:spMk id="9" creationId="{A2399696-AC8A-E1CF-183D-1535EAEE77C8}"/>
          </ac:spMkLst>
        </pc:spChg>
        <pc:graphicFrameChg chg="mod modGraphic">
          <ac:chgData name="Riale Donkor" userId="S::riale.donkor@dft.gov.uk::d99dfeae-b1d0-40b9-b045-e20547ce20dd" providerId="AD" clId="Web-{D76A03AE-A7E2-EC21-5C10-309D52BDF835}" dt="2024-11-14T09:17:37.462" v="2186" actId="1076"/>
          <ac:graphicFrameMkLst>
            <pc:docMk/>
            <pc:sldMk cId="1766993317" sldId="300"/>
            <ac:graphicFrameMk id="8" creationId="{FFF58AF4-A6F0-4613-3991-023F5EF812A8}"/>
          </ac:graphicFrameMkLst>
        </pc:graphicFrameChg>
      </pc:sldChg>
      <pc:sldChg chg="modSp">
        <pc:chgData name="Riale Donkor" userId="S::riale.donkor@dft.gov.uk::d99dfeae-b1d0-40b9-b045-e20547ce20dd" providerId="AD" clId="Web-{D76A03AE-A7E2-EC21-5C10-309D52BDF835}" dt="2024-11-13T16:00:23.160" v="2182" actId="1076"/>
        <pc:sldMkLst>
          <pc:docMk/>
          <pc:sldMk cId="4210329931" sldId="302"/>
        </pc:sldMkLst>
        <pc:spChg chg="mod">
          <ac:chgData name="Riale Donkor" userId="S::riale.donkor@dft.gov.uk::d99dfeae-b1d0-40b9-b045-e20547ce20dd" providerId="AD" clId="Web-{D76A03AE-A7E2-EC21-5C10-309D52BDF835}" dt="2024-11-13T12:51:39.089" v="1394" actId="20577"/>
          <ac:spMkLst>
            <pc:docMk/>
            <pc:sldMk cId="4210329931" sldId="302"/>
            <ac:spMk id="5" creationId="{807423E1-1D40-5EBA-9B79-0453A1373363}"/>
          </ac:spMkLst>
        </pc:spChg>
        <pc:picChg chg="mod">
          <ac:chgData name="Riale Donkor" userId="S::riale.donkor@dft.gov.uk::d99dfeae-b1d0-40b9-b045-e20547ce20dd" providerId="AD" clId="Web-{D76A03AE-A7E2-EC21-5C10-309D52BDF835}" dt="2024-11-13T16:00:23.160" v="2182" actId="1076"/>
          <ac:picMkLst>
            <pc:docMk/>
            <pc:sldMk cId="4210329931" sldId="302"/>
            <ac:picMk id="8" creationId="{C9E51653-6910-664C-41F9-FEF7079B1F07}"/>
          </ac:picMkLst>
        </pc:picChg>
      </pc:sldChg>
      <pc:sldChg chg="addSp delSp modSp del">
        <pc:chgData name="Riale Donkor" userId="S::riale.donkor@dft.gov.uk::d99dfeae-b1d0-40b9-b045-e20547ce20dd" providerId="AD" clId="Web-{D76A03AE-A7E2-EC21-5C10-309D52BDF835}" dt="2024-11-13T12:15:26.696" v="1200"/>
        <pc:sldMkLst>
          <pc:docMk/>
          <pc:sldMk cId="1156321450" sldId="303"/>
        </pc:sldMkLst>
        <pc:spChg chg="del">
          <ac:chgData name="Riale Donkor" userId="S::riale.donkor@dft.gov.uk::d99dfeae-b1d0-40b9-b045-e20547ce20dd" providerId="AD" clId="Web-{D76A03AE-A7E2-EC21-5C10-309D52BDF835}" dt="2024-11-13T12:15:23.977" v="1199"/>
          <ac:spMkLst>
            <pc:docMk/>
            <pc:sldMk cId="1156321450" sldId="303"/>
            <ac:spMk id="2" creationId="{3820971D-1033-C292-F34F-46EB61CA7D90}"/>
          </ac:spMkLst>
        </pc:spChg>
        <pc:spChg chg="del">
          <ac:chgData name="Riale Donkor" userId="S::riale.donkor@dft.gov.uk::d99dfeae-b1d0-40b9-b045-e20547ce20dd" providerId="AD" clId="Web-{D76A03AE-A7E2-EC21-5C10-309D52BDF835}" dt="2024-11-13T10:35:41.678" v="2"/>
          <ac:spMkLst>
            <pc:docMk/>
            <pc:sldMk cId="1156321450" sldId="303"/>
            <ac:spMk id="5" creationId="{DA404643-DCF9-C959-37BF-0C9EBC03DAC2}"/>
          </ac:spMkLst>
        </pc:spChg>
        <pc:spChg chg="add del">
          <ac:chgData name="Riale Donkor" userId="S::riale.donkor@dft.gov.uk::d99dfeae-b1d0-40b9-b045-e20547ce20dd" providerId="AD" clId="Web-{D76A03AE-A7E2-EC21-5C10-309D52BDF835}" dt="2024-11-13T10:36:36.105" v="7"/>
          <ac:spMkLst>
            <pc:docMk/>
            <pc:sldMk cId="1156321450" sldId="303"/>
            <ac:spMk id="7" creationId="{7D1C7FA5-5031-911E-97B3-190B63B0D269}"/>
          </ac:spMkLst>
        </pc:spChg>
        <pc:spChg chg="add del">
          <ac:chgData name="Riale Donkor" userId="S::riale.donkor@dft.gov.uk::d99dfeae-b1d0-40b9-b045-e20547ce20dd" providerId="AD" clId="Web-{D76A03AE-A7E2-EC21-5C10-309D52BDF835}" dt="2024-11-13T10:36:36.152" v="9"/>
          <ac:spMkLst>
            <pc:docMk/>
            <pc:sldMk cId="1156321450" sldId="303"/>
            <ac:spMk id="8" creationId="{9D5B23ED-CE2C-C8C2-8AAD-97A3B090B8B6}"/>
          </ac:spMkLst>
        </pc:spChg>
        <pc:spChg chg="add del">
          <ac:chgData name="Riale Donkor" userId="S::riale.donkor@dft.gov.uk::d99dfeae-b1d0-40b9-b045-e20547ce20dd" providerId="AD" clId="Web-{D76A03AE-A7E2-EC21-5C10-309D52BDF835}" dt="2024-11-13T10:36:36.214" v="11"/>
          <ac:spMkLst>
            <pc:docMk/>
            <pc:sldMk cId="1156321450" sldId="303"/>
            <ac:spMk id="9" creationId="{AD0C10BB-CEB6-0D09-09C3-D4ABF2B2802A}"/>
          </ac:spMkLst>
        </pc:spChg>
        <pc:spChg chg="add del mod">
          <ac:chgData name="Riale Donkor" userId="S::riale.donkor@dft.gov.uk::d99dfeae-b1d0-40b9-b045-e20547ce20dd" providerId="AD" clId="Web-{D76A03AE-A7E2-EC21-5C10-309D52BDF835}" dt="2024-11-13T12:15:22.743" v="1198"/>
          <ac:spMkLst>
            <pc:docMk/>
            <pc:sldMk cId="1156321450" sldId="303"/>
            <ac:spMk id="10" creationId="{1E42316F-928E-C6D3-75F8-AB2B84FBE000}"/>
          </ac:spMkLst>
        </pc:spChg>
        <pc:spChg chg="add del mod">
          <ac:chgData name="Riale Donkor" userId="S::riale.donkor@dft.gov.uk::d99dfeae-b1d0-40b9-b045-e20547ce20dd" providerId="AD" clId="Web-{D76A03AE-A7E2-EC21-5C10-309D52BDF835}" dt="2024-11-13T12:12:40.307" v="1181"/>
          <ac:spMkLst>
            <pc:docMk/>
            <pc:sldMk cId="1156321450" sldId="303"/>
            <ac:spMk id="11" creationId="{86709511-5EFB-8BA3-F7E9-BEFD215A5445}"/>
          </ac:spMkLst>
        </pc:spChg>
        <pc:spChg chg="add mod">
          <ac:chgData name="Riale Donkor" userId="S::riale.donkor@dft.gov.uk::d99dfeae-b1d0-40b9-b045-e20547ce20dd" providerId="AD" clId="Web-{D76A03AE-A7E2-EC21-5C10-309D52BDF835}" dt="2024-11-13T12:15:23.977" v="1199"/>
          <ac:spMkLst>
            <pc:docMk/>
            <pc:sldMk cId="1156321450" sldId="303"/>
            <ac:spMk id="13" creationId="{C2C23AB2-C5A9-0459-CBE5-70D0772E8F2C}"/>
          </ac:spMkLst>
        </pc:spChg>
        <pc:picChg chg="add del mod">
          <ac:chgData name="Riale Donkor" userId="S::riale.donkor@dft.gov.uk::d99dfeae-b1d0-40b9-b045-e20547ce20dd" providerId="AD" clId="Web-{D76A03AE-A7E2-EC21-5C10-309D52BDF835}" dt="2024-11-13T12:15:21.696" v="1197"/>
          <ac:picMkLst>
            <pc:docMk/>
            <pc:sldMk cId="1156321450" sldId="303"/>
            <ac:picMk id="6" creationId="{B4740F0B-D5B7-C5AA-398D-C005E4C426EC}"/>
          </ac:picMkLst>
        </pc:picChg>
      </pc:sldChg>
      <pc:sldChg chg="delSp modSp del mod setBg">
        <pc:chgData name="Riale Donkor" userId="S::riale.donkor@dft.gov.uk::d99dfeae-b1d0-40b9-b045-e20547ce20dd" providerId="AD" clId="Web-{D76A03AE-A7E2-EC21-5C10-309D52BDF835}" dt="2024-11-13T12:02:29.864" v="1008"/>
        <pc:sldMkLst>
          <pc:docMk/>
          <pc:sldMk cId="498822431" sldId="304"/>
        </pc:sldMkLst>
        <pc:spChg chg="mod">
          <ac:chgData name="Riale Donkor" userId="S::riale.donkor@dft.gov.uk::d99dfeae-b1d0-40b9-b045-e20547ce20dd" providerId="AD" clId="Web-{D76A03AE-A7E2-EC21-5C10-309D52BDF835}" dt="2024-11-13T10:54:02.149" v="425" actId="20577"/>
          <ac:spMkLst>
            <pc:docMk/>
            <pc:sldMk cId="498822431" sldId="304"/>
            <ac:spMk id="2" creationId="{84A042C1-BBFF-2A04-2393-B1711A19A75D}"/>
          </ac:spMkLst>
        </pc:spChg>
        <pc:spChg chg="del">
          <ac:chgData name="Riale Donkor" userId="S::riale.donkor@dft.gov.uk::d99dfeae-b1d0-40b9-b045-e20547ce20dd" providerId="AD" clId="Web-{D76A03AE-A7E2-EC21-5C10-309D52BDF835}" dt="2024-11-13T10:53:06.816" v="404"/>
          <ac:spMkLst>
            <pc:docMk/>
            <pc:sldMk cId="498822431" sldId="304"/>
            <ac:spMk id="5" creationId="{0E0DC90C-BA1C-6BEB-A33F-94FD25D7D25F}"/>
          </ac:spMkLst>
        </pc:spChg>
        <pc:spChg chg="mod">
          <ac:chgData name="Riale Donkor" userId="S::riale.donkor@dft.gov.uk::d99dfeae-b1d0-40b9-b045-e20547ce20dd" providerId="AD" clId="Web-{D76A03AE-A7E2-EC21-5C10-309D52BDF835}" dt="2024-11-13T11:39:13.010" v="939" actId="20577"/>
          <ac:spMkLst>
            <pc:docMk/>
            <pc:sldMk cId="498822431" sldId="304"/>
            <ac:spMk id="7" creationId="{84B23CA0-27CF-946C-033D-A8B2AD462B0F}"/>
          </ac:spMkLst>
        </pc:spChg>
      </pc:sldChg>
      <pc:sldChg chg="addSp delSp modSp new mod setBg">
        <pc:chgData name="Riale Donkor" userId="S::riale.donkor@dft.gov.uk::d99dfeae-b1d0-40b9-b045-e20547ce20dd" providerId="AD" clId="Web-{D76A03AE-A7E2-EC21-5C10-309D52BDF835}" dt="2024-11-13T14:49:29.238" v="2127"/>
        <pc:sldMkLst>
          <pc:docMk/>
          <pc:sldMk cId="1749556564" sldId="305"/>
        </pc:sldMkLst>
        <pc:spChg chg="mod">
          <ac:chgData name="Riale Donkor" userId="S::riale.donkor@dft.gov.uk::d99dfeae-b1d0-40b9-b045-e20547ce20dd" providerId="AD" clId="Web-{D76A03AE-A7E2-EC21-5C10-309D52BDF835}" dt="2024-11-13T12:32:11.134" v="1379"/>
          <ac:spMkLst>
            <pc:docMk/>
            <pc:sldMk cId="1749556564" sldId="305"/>
            <ac:spMk id="2" creationId="{67557EA9-38A8-6D97-6922-9EC423C6F030}"/>
          </ac:spMkLst>
        </pc:spChg>
        <pc:spChg chg="del">
          <ac:chgData name="Riale Donkor" userId="S::riale.donkor@dft.gov.uk::d99dfeae-b1d0-40b9-b045-e20547ce20dd" providerId="AD" clId="Web-{D76A03AE-A7E2-EC21-5C10-309D52BDF835}" dt="2024-11-13T12:01:59.549" v="1000"/>
          <ac:spMkLst>
            <pc:docMk/>
            <pc:sldMk cId="1749556564" sldId="305"/>
            <ac:spMk id="3" creationId="{BDA390BB-C6DC-3AE1-DCED-17F17CA2A757}"/>
          </ac:spMkLst>
        </pc:spChg>
        <pc:spChg chg="mod">
          <ac:chgData name="Riale Donkor" userId="S::riale.donkor@dft.gov.uk::d99dfeae-b1d0-40b9-b045-e20547ce20dd" providerId="AD" clId="Web-{D76A03AE-A7E2-EC21-5C10-309D52BDF835}" dt="2024-11-13T14:49:29.191" v="2126"/>
          <ac:spMkLst>
            <pc:docMk/>
            <pc:sldMk cId="1749556564" sldId="305"/>
            <ac:spMk id="4" creationId="{7368D106-A5F6-B05C-60E4-47491AC28912}"/>
          </ac:spMkLst>
        </pc:spChg>
        <pc:spChg chg="add del mod">
          <ac:chgData name="Riale Donkor" userId="S::riale.donkor@dft.gov.uk::d99dfeae-b1d0-40b9-b045-e20547ce20dd" providerId="AD" clId="Web-{D76A03AE-A7E2-EC21-5C10-309D52BDF835}" dt="2024-11-13T14:49:29.238" v="2127"/>
          <ac:spMkLst>
            <pc:docMk/>
            <pc:sldMk cId="1749556564" sldId="305"/>
            <ac:spMk id="7" creationId="{2BEC888B-5538-0C6F-7B5B-69BC28E2D86E}"/>
          </ac:spMkLst>
        </pc:spChg>
      </pc:sldChg>
      <pc:sldChg chg="new del">
        <pc:chgData name="Riale Donkor" userId="S::riale.donkor@dft.gov.uk::d99dfeae-b1d0-40b9-b045-e20547ce20dd" providerId="AD" clId="Web-{D76A03AE-A7E2-EC21-5C10-309D52BDF835}" dt="2024-11-13T12:01:42.782" v="998"/>
        <pc:sldMkLst>
          <pc:docMk/>
          <pc:sldMk cId="3045491475" sldId="305"/>
        </pc:sldMkLst>
      </pc:sldChg>
      <pc:sldChg chg="addSp delSp modSp new del">
        <pc:chgData name="Riale Donkor" userId="S::riale.donkor@dft.gov.uk::d99dfeae-b1d0-40b9-b045-e20547ce20dd" providerId="AD" clId="Web-{D76A03AE-A7E2-EC21-5C10-309D52BDF835}" dt="2024-11-13T14:49:05.737" v="2125"/>
        <pc:sldMkLst>
          <pc:docMk/>
          <pc:sldMk cId="1306328000" sldId="306"/>
        </pc:sldMkLst>
        <pc:spChg chg="del">
          <ac:chgData name="Riale Donkor" userId="S::riale.donkor@dft.gov.uk::d99dfeae-b1d0-40b9-b045-e20547ce20dd" providerId="AD" clId="Web-{D76A03AE-A7E2-EC21-5C10-309D52BDF835}" dt="2024-11-13T12:13:18.810" v="1185"/>
          <ac:spMkLst>
            <pc:docMk/>
            <pc:sldMk cId="1306328000" sldId="306"/>
            <ac:spMk id="2" creationId="{6EFF0864-199B-7EEB-0D0B-694FE218505F}"/>
          </ac:spMkLst>
        </pc:spChg>
        <pc:spChg chg="del mod">
          <ac:chgData name="Riale Donkor" userId="S::riale.donkor@dft.gov.uk::d99dfeae-b1d0-40b9-b045-e20547ce20dd" providerId="AD" clId="Web-{D76A03AE-A7E2-EC21-5C10-309D52BDF835}" dt="2024-11-13T12:15:02.100" v="1192"/>
          <ac:spMkLst>
            <pc:docMk/>
            <pc:sldMk cId="1306328000" sldId="306"/>
            <ac:spMk id="3" creationId="{2631FA38-E60A-3BD3-437A-F79F7C0BE8E2}"/>
          </ac:spMkLst>
        </pc:spChg>
        <pc:spChg chg="add mod">
          <ac:chgData name="Riale Donkor" userId="S::riale.donkor@dft.gov.uk::d99dfeae-b1d0-40b9-b045-e20547ce20dd" providerId="AD" clId="Web-{D76A03AE-A7E2-EC21-5C10-309D52BDF835}" dt="2024-11-13T12:15:46.307" v="1203" actId="1076"/>
          <ac:spMkLst>
            <pc:docMk/>
            <pc:sldMk cId="1306328000" sldId="306"/>
            <ac:spMk id="7" creationId="{1E0A7D25-C568-D944-F9F8-8DF13091D5C9}"/>
          </ac:spMkLst>
        </pc:spChg>
        <pc:spChg chg="add mod">
          <ac:chgData name="Riale Donkor" userId="S::riale.donkor@dft.gov.uk::d99dfeae-b1d0-40b9-b045-e20547ce20dd" providerId="AD" clId="Web-{D76A03AE-A7E2-EC21-5C10-309D52BDF835}" dt="2024-11-13T12:15:34.947" v="1202" actId="1076"/>
          <ac:spMkLst>
            <pc:docMk/>
            <pc:sldMk cId="1306328000" sldId="306"/>
            <ac:spMk id="10" creationId="{1E42316F-928E-C6D3-75F8-AB2B84FBE000}"/>
          </ac:spMkLst>
        </pc:spChg>
        <pc:picChg chg="add mod">
          <ac:chgData name="Riale Donkor" userId="S::riale.donkor@dft.gov.uk::d99dfeae-b1d0-40b9-b045-e20547ce20dd" providerId="AD" clId="Web-{D76A03AE-A7E2-EC21-5C10-309D52BDF835}" dt="2024-11-13T12:15:14.820" v="1196" actId="1076"/>
          <ac:picMkLst>
            <pc:docMk/>
            <pc:sldMk cId="1306328000" sldId="306"/>
            <ac:picMk id="9" creationId="{4B6846F6-B1A4-EE95-7F17-A81C26376894}"/>
          </ac:picMkLst>
        </pc:picChg>
      </pc:sldChg>
      <pc:sldChg chg="new del">
        <pc:chgData name="Riale Donkor" userId="S::riale.donkor@dft.gov.uk::d99dfeae-b1d0-40b9-b045-e20547ce20dd" providerId="AD" clId="Web-{D76A03AE-A7E2-EC21-5C10-309D52BDF835}" dt="2024-11-13T12:12:53.573" v="1183"/>
        <pc:sldMkLst>
          <pc:docMk/>
          <pc:sldMk cId="2759492817" sldId="306"/>
        </pc:sldMkLst>
      </pc:sldChg>
      <pc:sldChg chg="addSp delSp modSp">
        <pc:chgData name="Riale Donkor" userId="S::riale.donkor@dft.gov.uk::d99dfeae-b1d0-40b9-b045-e20547ce20dd" providerId="AD" clId="Web-{D76A03AE-A7E2-EC21-5C10-309D52BDF835}" dt="2024-11-14T12:27:46.087" v="2342" actId="1076"/>
        <pc:sldMkLst>
          <pc:docMk/>
          <pc:sldMk cId="2088282705" sldId="307"/>
        </pc:sldMkLst>
        <pc:spChg chg="add del mod">
          <ac:chgData name="Riale Donkor" userId="S::riale.donkor@dft.gov.uk::d99dfeae-b1d0-40b9-b045-e20547ce20dd" providerId="AD" clId="Web-{D76A03AE-A7E2-EC21-5C10-309D52BDF835}" dt="2024-11-14T10:58:16.836" v="2248"/>
          <ac:spMkLst>
            <pc:docMk/>
            <pc:sldMk cId="2088282705" sldId="307"/>
            <ac:spMk id="3" creationId="{48EA2293-C4D2-9F52-07A2-1953BBF0027B}"/>
          </ac:spMkLst>
        </pc:spChg>
        <pc:spChg chg="add del mod">
          <ac:chgData name="Riale Donkor" userId="S::riale.donkor@dft.gov.uk::d99dfeae-b1d0-40b9-b045-e20547ce20dd" providerId="AD" clId="Web-{D76A03AE-A7E2-EC21-5C10-309D52BDF835}" dt="2024-11-14T10:58:20.211" v="2249"/>
          <ac:spMkLst>
            <pc:docMk/>
            <pc:sldMk cId="2088282705" sldId="307"/>
            <ac:spMk id="5" creationId="{BB701DE7-A3DA-C96A-C3C3-0A381F4E056E}"/>
          </ac:spMkLst>
        </pc:spChg>
        <pc:spChg chg="mod">
          <ac:chgData name="Riale Donkor" userId="S::riale.donkor@dft.gov.uk::d99dfeae-b1d0-40b9-b045-e20547ce20dd" providerId="AD" clId="Web-{D76A03AE-A7E2-EC21-5C10-309D52BDF835}" dt="2024-11-14T10:58:44.977" v="2267" actId="20577"/>
          <ac:spMkLst>
            <pc:docMk/>
            <pc:sldMk cId="2088282705" sldId="307"/>
            <ac:spMk id="6" creationId="{527406EF-3C82-4294-AC5D-9599A5A29FAD}"/>
          </ac:spMkLst>
        </pc:spChg>
        <pc:spChg chg="add mod">
          <ac:chgData name="Riale Donkor" userId="S::riale.donkor@dft.gov.uk::d99dfeae-b1d0-40b9-b045-e20547ce20dd" providerId="AD" clId="Web-{D76A03AE-A7E2-EC21-5C10-309D52BDF835}" dt="2024-11-14T12:27:46.087" v="2342" actId="1076"/>
          <ac:spMkLst>
            <pc:docMk/>
            <pc:sldMk cId="2088282705" sldId="307"/>
            <ac:spMk id="7" creationId="{57FF1536-DB91-8362-1E4E-8F8D4925D273}"/>
          </ac:spMkLst>
        </pc:spChg>
        <pc:spChg chg="del mod">
          <ac:chgData name="Riale Donkor" userId="S::riale.donkor@dft.gov.uk::d99dfeae-b1d0-40b9-b045-e20547ce20dd" providerId="AD" clId="Web-{D76A03AE-A7E2-EC21-5C10-309D52BDF835}" dt="2024-11-14T10:57:51.319" v="2239"/>
          <ac:spMkLst>
            <pc:docMk/>
            <pc:sldMk cId="2088282705" sldId="307"/>
            <ac:spMk id="8" creationId="{1C29C7A1-3392-1647-A6DB-1A92910452A7}"/>
          </ac:spMkLst>
        </pc:spChg>
      </pc:sldChg>
      <pc:sldChg chg="addSp delSp modSp new">
        <pc:chgData name="Riale Donkor" userId="S::riale.donkor@dft.gov.uk::d99dfeae-b1d0-40b9-b045-e20547ce20dd" providerId="AD" clId="Web-{D76A03AE-A7E2-EC21-5C10-309D52BDF835}" dt="2024-11-13T15:59:23.875" v="2179" actId="1076"/>
        <pc:sldMkLst>
          <pc:docMk/>
          <pc:sldMk cId="853869369" sldId="308"/>
        </pc:sldMkLst>
        <pc:spChg chg="mod">
          <ac:chgData name="Riale Donkor" userId="S::riale.donkor@dft.gov.uk::d99dfeae-b1d0-40b9-b045-e20547ce20dd" providerId="AD" clId="Web-{D76A03AE-A7E2-EC21-5C10-309D52BDF835}" dt="2024-11-13T15:59:23.875" v="2179" actId="1076"/>
          <ac:spMkLst>
            <pc:docMk/>
            <pc:sldMk cId="853869369" sldId="308"/>
            <ac:spMk id="2" creationId="{7B8C2664-297F-EB56-169C-4B8A74570981}"/>
          </ac:spMkLst>
        </pc:spChg>
        <pc:spChg chg="mod">
          <ac:chgData name="Riale Donkor" userId="S::riale.donkor@dft.gov.uk::d99dfeae-b1d0-40b9-b045-e20547ce20dd" providerId="AD" clId="Web-{D76A03AE-A7E2-EC21-5C10-309D52BDF835}" dt="2024-11-13T14:48:43.283" v="2124" actId="20577"/>
          <ac:spMkLst>
            <pc:docMk/>
            <pc:sldMk cId="853869369" sldId="308"/>
            <ac:spMk id="3" creationId="{1C0D24AB-1D99-1DD8-A25F-EDA730218792}"/>
          </ac:spMkLst>
        </pc:spChg>
        <pc:spChg chg="add mod">
          <ac:chgData name="Riale Donkor" userId="S::riale.donkor@dft.gov.uk::d99dfeae-b1d0-40b9-b045-e20547ce20dd" providerId="AD" clId="Web-{D76A03AE-A7E2-EC21-5C10-309D52BDF835}" dt="2024-11-13T15:03:09.207" v="2165" actId="20577"/>
          <ac:spMkLst>
            <pc:docMk/>
            <pc:sldMk cId="853869369" sldId="308"/>
            <ac:spMk id="15" creationId="{F3AAB3A1-3BA6-E54E-5EDD-163AF07151E1}"/>
          </ac:spMkLst>
        </pc:spChg>
        <pc:picChg chg="add mod">
          <ac:chgData name="Riale Donkor" userId="S::riale.donkor@dft.gov.uk::d99dfeae-b1d0-40b9-b045-e20547ce20dd" providerId="AD" clId="Web-{D76A03AE-A7E2-EC21-5C10-309D52BDF835}" dt="2024-11-13T14:48:27.923" v="2122" actId="1076"/>
          <ac:picMkLst>
            <pc:docMk/>
            <pc:sldMk cId="853869369" sldId="308"/>
            <ac:picMk id="7" creationId="{A830D575-8879-C8C5-F5CC-BBC4B0BFF734}"/>
          </ac:picMkLst>
        </pc:picChg>
        <pc:picChg chg="add del">
          <ac:chgData name="Riale Donkor" userId="S::riale.donkor@dft.gov.uk::d99dfeae-b1d0-40b9-b045-e20547ce20dd" providerId="AD" clId="Web-{D76A03AE-A7E2-EC21-5C10-309D52BDF835}" dt="2024-11-13T14:47:34.077" v="2116"/>
          <ac:picMkLst>
            <pc:docMk/>
            <pc:sldMk cId="853869369" sldId="308"/>
            <ac:picMk id="9" creationId="{3238ED99-D67F-9461-2620-35A5E8429BA8}"/>
          </ac:picMkLst>
        </pc:picChg>
        <pc:picChg chg="add del">
          <ac:chgData name="Riale Donkor" userId="S::riale.donkor@dft.gov.uk::d99dfeae-b1d0-40b9-b045-e20547ce20dd" providerId="AD" clId="Web-{D76A03AE-A7E2-EC21-5C10-309D52BDF835}" dt="2024-11-13T14:47:36.952" v="2117"/>
          <ac:picMkLst>
            <pc:docMk/>
            <pc:sldMk cId="853869369" sldId="308"/>
            <ac:picMk id="11" creationId="{99174887-1E71-8F8B-B7D0-1AD7493014AC}"/>
          </ac:picMkLst>
        </pc:picChg>
        <pc:picChg chg="add del">
          <ac:chgData name="Riale Donkor" userId="S::riale.donkor@dft.gov.uk::d99dfeae-b1d0-40b9-b045-e20547ce20dd" providerId="AD" clId="Web-{D76A03AE-A7E2-EC21-5C10-309D52BDF835}" dt="2024-11-13T14:47:50.609" v="2119"/>
          <ac:picMkLst>
            <pc:docMk/>
            <pc:sldMk cId="853869369" sldId="308"/>
            <ac:picMk id="13" creationId="{4437F916-88D7-25E6-B9E5-AFFFD49700EE}"/>
          </ac:picMkLst>
        </pc:picChg>
      </pc:sldChg>
    </pc:docChg>
  </pc:docChgLst>
  <pc:docChgLst>
    <pc:chgData name="Deborah Owusu" userId="S::deborah.owusu@dft.gov.uk::9674f632-8cd5-4331-952c-c80a777bc75d" providerId="AD" clId="Web-{5CC909A2-9CEB-A8BB-837B-D8E679A71FE1}"/>
    <pc:docChg chg="modSld">
      <pc:chgData name="Deborah Owusu" userId="S::deborah.owusu@dft.gov.uk::9674f632-8cd5-4331-952c-c80a777bc75d" providerId="AD" clId="Web-{5CC909A2-9CEB-A8BB-837B-D8E679A71FE1}" dt="2024-11-12T16:11:04.778" v="26" actId="20577"/>
      <pc:docMkLst>
        <pc:docMk/>
      </pc:docMkLst>
      <pc:sldChg chg="modSp">
        <pc:chgData name="Deborah Owusu" userId="S::deborah.owusu@dft.gov.uk::9674f632-8cd5-4331-952c-c80a777bc75d" providerId="AD" clId="Web-{5CC909A2-9CEB-A8BB-837B-D8E679A71FE1}" dt="2024-11-12T16:11:04.778" v="26" actId="20577"/>
        <pc:sldMkLst>
          <pc:docMk/>
          <pc:sldMk cId="1796679312" sldId="286"/>
        </pc:sldMkLst>
        <pc:spChg chg="mod">
          <ac:chgData name="Deborah Owusu" userId="S::deborah.owusu@dft.gov.uk::9674f632-8cd5-4331-952c-c80a777bc75d" providerId="AD" clId="Web-{5CC909A2-9CEB-A8BB-837B-D8E679A71FE1}" dt="2024-11-12T16:11:04.778" v="26" actId="20577"/>
          <ac:spMkLst>
            <pc:docMk/>
            <pc:sldMk cId="1796679312" sldId="286"/>
            <ac:spMk id="7" creationId="{2095944D-037E-F040-99BB-667F79FF862D}"/>
          </ac:spMkLst>
        </pc:spChg>
      </pc:sldChg>
    </pc:docChg>
  </pc:docChgLst>
  <pc:docChgLst>
    <pc:chgData clId="Web-{6B1160E5-8DFE-9666-9157-E7FE9F62908B}"/>
    <pc:docChg chg="modSld">
      <pc:chgData name="" userId="" providerId="" clId="Web-{6B1160E5-8DFE-9666-9157-E7FE9F62908B}" dt="2024-11-13T08:42:52.378" v="1" actId="20577"/>
      <pc:docMkLst>
        <pc:docMk/>
      </pc:docMkLst>
      <pc:sldChg chg="modSp">
        <pc:chgData name="" userId="" providerId="" clId="Web-{6B1160E5-8DFE-9666-9157-E7FE9F62908B}" dt="2024-11-13T08:42:52.096" v="0" actId="20577"/>
        <pc:sldMkLst>
          <pc:docMk/>
          <pc:sldMk cId="1455340971" sldId="260"/>
        </pc:sldMkLst>
        <pc:spChg chg="mod">
          <ac:chgData name="" userId="" providerId="" clId="Web-{6B1160E5-8DFE-9666-9157-E7FE9F62908B}" dt="2024-11-13T08:42:52.096" v="0" actId="20577"/>
          <ac:spMkLst>
            <pc:docMk/>
            <pc:sldMk cId="1455340971" sldId="260"/>
            <ac:spMk id="7" creationId="{085B8E46-FBF7-3E47-8A21-9165439D1B71}"/>
          </ac:spMkLst>
        </pc:spChg>
      </pc:sldChg>
      <pc:sldChg chg="modSp">
        <pc:chgData name="" userId="" providerId="" clId="Web-{6B1160E5-8DFE-9666-9157-E7FE9F62908B}" dt="2024-11-13T08:42:52.378" v="1" actId="20577"/>
        <pc:sldMkLst>
          <pc:docMk/>
          <pc:sldMk cId="4210329931" sldId="302"/>
        </pc:sldMkLst>
        <pc:spChg chg="mod">
          <ac:chgData name="" userId="" providerId="" clId="Web-{6B1160E5-8DFE-9666-9157-E7FE9F62908B}" dt="2024-11-13T08:42:52.378" v="1" actId="20577"/>
          <ac:spMkLst>
            <pc:docMk/>
            <pc:sldMk cId="4210329931" sldId="302"/>
            <ac:spMk id="5" creationId="{807423E1-1D40-5EBA-9B79-0453A1373363}"/>
          </ac:spMkLst>
        </pc:spChg>
      </pc:sldChg>
    </pc:docChg>
  </pc:docChgLst>
  <pc:docChgLst>
    <pc:chgData name="Deborah Owusu" userId="S::deborah.owusu@dft.gov.uk::9674f632-8cd5-4331-952c-c80a777bc75d" providerId="AD" clId="Web-{4CB0E6F6-C691-DA1B-7253-B363A9901BD8}"/>
    <pc:docChg chg="modSld">
      <pc:chgData name="Deborah Owusu" userId="S::deborah.owusu@dft.gov.uk::9674f632-8cd5-4331-952c-c80a777bc75d" providerId="AD" clId="Web-{4CB0E6F6-C691-DA1B-7253-B363A9901BD8}" dt="2024-11-13T12:11:22.646" v="19" actId="20577"/>
      <pc:docMkLst>
        <pc:docMk/>
      </pc:docMkLst>
      <pc:sldChg chg="modSp modCm">
        <pc:chgData name="Deborah Owusu" userId="S::deborah.owusu@dft.gov.uk::9674f632-8cd5-4331-952c-c80a777bc75d" providerId="AD" clId="Web-{4CB0E6F6-C691-DA1B-7253-B363A9901BD8}" dt="2024-11-13T12:11:22.646" v="19" actId="20577"/>
        <pc:sldMkLst>
          <pc:docMk/>
          <pc:sldMk cId="1455340971" sldId="260"/>
        </pc:sldMkLst>
        <pc:spChg chg="mod">
          <ac:chgData name="Deborah Owusu" userId="S::deborah.owusu@dft.gov.uk::9674f632-8cd5-4331-952c-c80a777bc75d" providerId="AD" clId="Web-{4CB0E6F6-C691-DA1B-7253-B363A9901BD8}" dt="2024-11-13T12:11:22.646" v="19" actId="20577"/>
          <ac:spMkLst>
            <pc:docMk/>
            <pc:sldMk cId="1455340971" sldId="260"/>
            <ac:spMk id="7" creationId="{085B8E46-FBF7-3E47-8A21-9165439D1B7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Deborah Owusu" userId="S::deborah.owusu@dft.gov.uk::9674f632-8cd5-4331-952c-c80a777bc75d" providerId="AD" clId="Web-{4CB0E6F6-C691-DA1B-7253-B363A9901BD8}" dt="2024-11-13T12:11:05.864" v="17" actId="20577"/>
              <pc2:cmMkLst xmlns:pc2="http://schemas.microsoft.com/office/powerpoint/2019/9/main/command">
                <pc:docMk/>
                <pc:sldMk cId="1455340971" sldId="260"/>
                <pc2:cmMk id="{46EC7413-D24A-4FEC-857C-A2FFF01DBDFB}"/>
              </pc2:cmMkLst>
            </pc226:cmChg>
          </p:ext>
        </pc:extLst>
      </pc:sldChg>
    </pc:docChg>
  </pc:docChgLst>
  <pc:docChgLst>
    <pc:chgData name="Riale Donkor" userId="S::riale.donkor@dft.gov.uk::d99dfeae-b1d0-40b9-b045-e20547ce20dd" providerId="AD" clId="Web-{0BB2ECD8-6A9C-0539-A6B2-B064706BABEA}"/>
    <pc:docChg chg="modSld">
      <pc:chgData name="Riale Donkor" userId="S::riale.donkor@dft.gov.uk::d99dfeae-b1d0-40b9-b045-e20547ce20dd" providerId="AD" clId="Web-{0BB2ECD8-6A9C-0539-A6B2-B064706BABEA}" dt="2024-11-12T16:24:57.813" v="146" actId="20577"/>
      <pc:docMkLst>
        <pc:docMk/>
      </pc:docMkLst>
      <pc:sldChg chg="modSp modCm">
        <pc:chgData name="Riale Donkor" userId="S::riale.donkor@dft.gov.uk::d99dfeae-b1d0-40b9-b045-e20547ce20dd" providerId="AD" clId="Web-{0BB2ECD8-6A9C-0539-A6B2-B064706BABEA}" dt="2024-11-12T16:24:57.813" v="146" actId="20577"/>
        <pc:sldMkLst>
          <pc:docMk/>
          <pc:sldMk cId="1407751098" sldId="293"/>
        </pc:sldMkLst>
        <pc:spChg chg="mod">
          <ac:chgData name="Riale Donkor" userId="S::riale.donkor@dft.gov.uk::d99dfeae-b1d0-40b9-b045-e20547ce20dd" providerId="AD" clId="Web-{0BB2ECD8-6A9C-0539-A6B2-B064706BABEA}" dt="2024-11-12T16:24:57.813" v="146" actId="20577"/>
          <ac:spMkLst>
            <pc:docMk/>
            <pc:sldMk cId="1407751098" sldId="293"/>
            <ac:spMk id="5" creationId="{5794E59D-50CA-A00A-A613-F919323E61BD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iale Donkor" userId="S::riale.donkor@dft.gov.uk::d99dfeae-b1d0-40b9-b045-e20547ce20dd" providerId="AD" clId="Web-{0BB2ECD8-6A9C-0539-A6B2-B064706BABEA}" dt="2024-11-12T16:24:57.813" v="146" actId="20577"/>
              <pc2:cmMkLst xmlns:pc2="http://schemas.microsoft.com/office/powerpoint/2019/9/main/command">
                <pc:docMk/>
                <pc:sldMk cId="1407751098" sldId="293"/>
                <pc2:cmMk id="{05D8D5A5-3EB2-4DE2-A892-D1A0EAAAAD9C}"/>
              </pc2:cmMkLst>
            </pc226:cmChg>
          </p:ext>
        </pc:extLst>
      </pc:sldChg>
    </pc:docChg>
  </pc:docChgLst>
  <pc:docChgLst>
    <pc:chgData name="Deborah Owusu" userId="S::deborah.owusu@dft.gov.uk::9674f632-8cd5-4331-952c-c80a777bc75d" providerId="AD" clId="Web-{223E76AA-F46B-5468-98AC-3B688B53C0C1}"/>
    <pc:docChg chg="modSld">
      <pc:chgData name="Deborah Owusu" userId="S::deborah.owusu@dft.gov.uk::9674f632-8cd5-4331-952c-c80a777bc75d" providerId="AD" clId="Web-{223E76AA-F46B-5468-98AC-3B688B53C0C1}" dt="2024-11-14T11:29:09.095" v="97" actId="20577"/>
      <pc:docMkLst>
        <pc:docMk/>
      </pc:docMkLst>
      <pc:sldChg chg="modSp">
        <pc:chgData name="Deborah Owusu" userId="S::deborah.owusu@dft.gov.uk::9674f632-8cd5-4331-952c-c80a777bc75d" providerId="AD" clId="Web-{223E76AA-F46B-5468-98AC-3B688B53C0C1}" dt="2024-11-14T11:29:09.095" v="97" actId="20577"/>
        <pc:sldMkLst>
          <pc:docMk/>
          <pc:sldMk cId="2088282705" sldId="307"/>
        </pc:sldMkLst>
        <pc:spChg chg="mod">
          <ac:chgData name="Deborah Owusu" userId="S::deborah.owusu@dft.gov.uk::9674f632-8cd5-4331-952c-c80a777bc75d" providerId="AD" clId="Web-{223E76AA-F46B-5468-98AC-3B688B53C0C1}" dt="2024-11-14T11:08:46.789" v="30" actId="20577"/>
          <ac:spMkLst>
            <pc:docMk/>
            <pc:sldMk cId="2088282705" sldId="307"/>
            <ac:spMk id="6" creationId="{527406EF-3C82-4294-AC5D-9599A5A29FAD}"/>
          </ac:spMkLst>
        </pc:spChg>
        <pc:spChg chg="mod">
          <ac:chgData name="Deborah Owusu" userId="S::deborah.owusu@dft.gov.uk::9674f632-8cd5-4331-952c-c80a777bc75d" providerId="AD" clId="Web-{223E76AA-F46B-5468-98AC-3B688B53C0C1}" dt="2024-11-14T11:29:09.095" v="97" actId="20577"/>
          <ac:spMkLst>
            <pc:docMk/>
            <pc:sldMk cId="2088282705" sldId="307"/>
            <ac:spMk id="7" creationId="{57FF1536-DB91-8362-1E4E-8F8D4925D273}"/>
          </ac:spMkLst>
        </pc:spChg>
      </pc:sldChg>
    </pc:docChg>
  </pc:docChgLst>
</pc:chgInfo>
</file>

<file path=ppt/comments/modernComment_104_56BEBDA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6EC7413-D24A-4FEC-857C-A2FFF01DBDFB}" authorId="{2CDB0E39-1C14-9291-6A4B-A964C87C5BE0}" status="resolved" created="2024-11-12T14:39:58.267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455340971" sldId="260"/>
      <ac:spMk id="7" creationId="{085B8E46-FBF7-3E47-8A21-9165439D1B71}"/>
      <ac:txMk cp="907" len="7">
        <ac:context len="1439" hash="1011697212"/>
      </ac:txMk>
    </ac:txMkLst>
    <p188:pos x="906222" y="2193678"/>
    <p188:txBody>
      <a:bodyPr/>
      <a:lstStyle/>
      <a:p>
        <a:r>
          <a:rPr lang="en-GB"/>
          <a:t>Can you clarify where this is from? Omnibus? Or pre/post campaign survey?</a:t>
        </a:r>
      </a:p>
    </p188:txBody>
  </p188:cm>
  <p188:cm id="{53A83607-FE4B-41C7-A954-4485D129E072}" authorId="{2CDB0E39-1C14-9291-6A4B-A964C87C5BE0}" status="resolved" created="2024-11-12T14:40:41.692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455340971" sldId="260"/>
      <ac:spMk id="3" creationId="{63CDD6D7-AD25-7C0F-D5A8-022267FDBA23}"/>
    </ac:deMkLst>
    <p188:txBody>
      <a:bodyPr/>
      <a:lstStyle/>
      <a:p>
        <a:r>
          <a:rPr lang="en-GB"/>
          <a:t>For aesthetics, add an image here</a:t>
        </a:r>
      </a:p>
    </p188:txBody>
  </p188:cm>
</p188:cmLst>
</file>

<file path=ppt/comments/modernComment_12E_FAF4894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76E9A97-A2BF-44E6-97EE-5676B042483A}" authorId="{2CDB0E39-1C14-9291-6A4B-A964C87C5BE0}" status="resolved" created="2024-11-12T14:46:34.404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4210329931" sldId="302"/>
      <ac:picMk id="7" creationId="{27B68B31-6115-B51F-CAB1-49206C666265}"/>
    </ac:deMkLst>
    <p188:txBody>
      <a:bodyPr/>
      <a:lstStyle/>
      <a:p>
        <a:r>
          <a:rPr lang="en-GB"/>
          <a:t>If you can include the sound file of the radio ad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935EBF-2642-354E-8841-881076F33C4F}" type="datetimeFigureOut">
              <a:rPr lang="en-GB" smtClean="0"/>
              <a:t>15/11/2024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2C2CF8-1516-F843-9733-12381DDA21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7652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2C2CF8-1516-F843-9733-12381DDA212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9703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2C2CF8-1516-F843-9733-12381DDA212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3301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Use another asset for mates for life, use copy side by side</a:t>
            </a:r>
          </a:p>
          <a:p>
            <a:r>
              <a:rPr lang="en-GB"/>
              <a:t>Potentially put it another page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2C2CF8-1516-F843-9733-12381DDA212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8013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2C2CF8-1516-F843-9733-12381DDA212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95968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2C2CF8-1516-F843-9733-12381DDA212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5451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2C2CF8-1516-F843-9733-12381DDA212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896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4826" y="4773655"/>
            <a:ext cx="8485170" cy="590931"/>
          </a:xfrm>
        </p:spPr>
        <p:txBody>
          <a:bodyPr anchor="t"/>
          <a:lstStyle>
            <a:lvl1pPr algn="l">
              <a:lnSpc>
                <a:spcPct val="80000"/>
              </a:lnSpc>
              <a:defRPr sz="4800" cap="none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4825" y="5473210"/>
            <a:ext cx="7981951" cy="553323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139" indent="0" algn="ctr">
              <a:buNone/>
              <a:defRPr sz="2000"/>
            </a:lvl2pPr>
            <a:lvl3pPr marL="914278" indent="0" algn="ctr">
              <a:buNone/>
              <a:defRPr sz="1800"/>
            </a:lvl3pPr>
            <a:lvl4pPr marL="1371417" indent="0" algn="ctr">
              <a:buNone/>
              <a:defRPr sz="1600"/>
            </a:lvl4pPr>
            <a:lvl5pPr marL="1828556" indent="0" algn="ctr">
              <a:buNone/>
              <a:defRPr sz="1600"/>
            </a:lvl5pPr>
            <a:lvl6pPr marL="2285695" indent="0" algn="ctr">
              <a:buNone/>
              <a:defRPr sz="1600"/>
            </a:lvl6pPr>
            <a:lvl7pPr marL="2742834" indent="0" algn="ctr">
              <a:buNone/>
              <a:defRPr sz="1600"/>
            </a:lvl7pPr>
            <a:lvl8pPr marL="3199973" indent="0" algn="ctr">
              <a:buNone/>
              <a:defRPr sz="1600"/>
            </a:lvl8pPr>
            <a:lvl9pPr marL="3657112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grpSp>
        <p:nvGrpSpPr>
          <p:cNvPr id="7" name="Graphic 7">
            <a:extLst>
              <a:ext uri="{FF2B5EF4-FFF2-40B4-BE49-F238E27FC236}">
                <a16:creationId xmlns:a16="http://schemas.microsoft.com/office/drawing/2014/main" id="{02A7D158-4BD2-1647-AFDA-35CA9B2106AC}"/>
              </a:ext>
            </a:extLst>
          </p:cNvPr>
          <p:cNvGrpSpPr/>
          <p:nvPr userDrawn="1"/>
        </p:nvGrpSpPr>
        <p:grpSpPr>
          <a:xfrm>
            <a:off x="504827" y="3656617"/>
            <a:ext cx="2261072" cy="763455"/>
            <a:chOff x="2800350" y="2317750"/>
            <a:chExt cx="6592631" cy="2226014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6152CD95-1281-7547-A9BA-307FCCE0596D}"/>
                </a:ext>
              </a:extLst>
            </p:cNvPr>
            <p:cNvSpPr/>
            <p:nvPr/>
          </p:nvSpPr>
          <p:spPr>
            <a:xfrm>
              <a:off x="2800350" y="2317750"/>
              <a:ext cx="6592631" cy="2226014"/>
            </a:xfrm>
            <a:custGeom>
              <a:avLst/>
              <a:gdLst>
                <a:gd name="connsiteX0" fmla="*/ 269073 w 6592631"/>
                <a:gd name="connsiteY0" fmla="*/ 0 h 2226014"/>
                <a:gd name="connsiteX1" fmla="*/ 0 w 6592631"/>
                <a:gd name="connsiteY1" fmla="*/ 2226014 h 2226014"/>
                <a:gd name="connsiteX2" fmla="*/ 6592632 w 6592631"/>
                <a:gd name="connsiteY2" fmla="*/ 1841731 h 2226014"/>
                <a:gd name="connsiteX3" fmla="*/ 4402856 w 6592631"/>
                <a:gd name="connsiteY3" fmla="*/ 85196 h 2226014"/>
                <a:gd name="connsiteX4" fmla="*/ 269073 w 6592631"/>
                <a:gd name="connsiteY4" fmla="*/ 0 h 222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92631" h="2226014">
                  <a:moveTo>
                    <a:pt x="269073" y="0"/>
                  </a:moveTo>
                  <a:lnTo>
                    <a:pt x="0" y="2226014"/>
                  </a:lnTo>
                  <a:lnTo>
                    <a:pt x="6592632" y="1841731"/>
                  </a:lnTo>
                  <a:lnTo>
                    <a:pt x="4402856" y="85196"/>
                  </a:lnTo>
                  <a:lnTo>
                    <a:pt x="269073" y="0"/>
                  </a:lnTo>
                  <a:close/>
                </a:path>
              </a:pathLst>
            </a:custGeom>
            <a:solidFill>
              <a:schemeClr val="accent2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B670239-370C-0F43-8A8B-7A6424869D71}"/>
                </a:ext>
              </a:extLst>
            </p:cNvPr>
            <p:cNvSpPr/>
            <p:nvPr/>
          </p:nvSpPr>
          <p:spPr>
            <a:xfrm>
              <a:off x="7946795" y="3679363"/>
              <a:ext cx="731510" cy="315613"/>
            </a:xfrm>
            <a:custGeom>
              <a:avLst/>
              <a:gdLst>
                <a:gd name="connsiteX0" fmla="*/ 380165 w 731510"/>
                <a:gd name="connsiteY0" fmla="*/ 0 h 315613"/>
                <a:gd name="connsiteX1" fmla="*/ 0 w 731510"/>
                <a:gd name="connsiteY1" fmla="*/ 15956 h 315613"/>
                <a:gd name="connsiteX2" fmla="*/ 302172 w 731510"/>
                <a:gd name="connsiteY2" fmla="*/ 315614 h 315613"/>
                <a:gd name="connsiteX3" fmla="*/ 731510 w 731510"/>
                <a:gd name="connsiteY3" fmla="*/ 296428 h 315613"/>
                <a:gd name="connsiteX4" fmla="*/ 380165 w 731510"/>
                <a:gd name="connsiteY4" fmla="*/ 0 h 315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1510" h="315613">
                  <a:moveTo>
                    <a:pt x="380165" y="0"/>
                  </a:moveTo>
                  <a:lnTo>
                    <a:pt x="0" y="15956"/>
                  </a:lnTo>
                  <a:lnTo>
                    <a:pt x="302172" y="315614"/>
                  </a:lnTo>
                  <a:lnTo>
                    <a:pt x="731510" y="296428"/>
                  </a:lnTo>
                  <a:lnTo>
                    <a:pt x="380165" y="0"/>
                  </a:lnTo>
                  <a:close/>
                </a:path>
              </a:pathLst>
            </a:custGeom>
            <a:solidFill>
              <a:schemeClr val="bg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6E9EDDCA-337F-D841-890E-648592E21DB6}"/>
                </a:ext>
              </a:extLst>
            </p:cNvPr>
            <p:cNvSpPr/>
            <p:nvPr/>
          </p:nvSpPr>
          <p:spPr>
            <a:xfrm>
              <a:off x="6792889" y="2551207"/>
              <a:ext cx="1321588" cy="960993"/>
            </a:xfrm>
            <a:custGeom>
              <a:avLst/>
              <a:gdLst>
                <a:gd name="connsiteX0" fmla="*/ 969197 w 1321588"/>
                <a:gd name="connsiteY0" fmla="*/ 960994 h 960993"/>
                <a:gd name="connsiteX1" fmla="*/ 1321589 w 1321588"/>
                <a:gd name="connsiteY1" fmla="*/ 948742 h 960993"/>
                <a:gd name="connsiteX2" fmla="*/ 202970 w 1321588"/>
                <a:gd name="connsiteY2" fmla="*/ 4844 h 960993"/>
                <a:gd name="connsiteX3" fmla="*/ 0 w 1321588"/>
                <a:gd name="connsiteY3" fmla="*/ 0 h 960993"/>
                <a:gd name="connsiteX4" fmla="*/ 969197 w 1321588"/>
                <a:gd name="connsiteY4" fmla="*/ 960994 h 960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1588" h="960993">
                  <a:moveTo>
                    <a:pt x="969197" y="960994"/>
                  </a:moveTo>
                  <a:lnTo>
                    <a:pt x="1321589" y="948742"/>
                  </a:lnTo>
                  <a:lnTo>
                    <a:pt x="202970" y="4844"/>
                  </a:lnTo>
                  <a:lnTo>
                    <a:pt x="0" y="0"/>
                  </a:lnTo>
                  <a:lnTo>
                    <a:pt x="969197" y="960994"/>
                  </a:lnTo>
                  <a:close/>
                </a:path>
              </a:pathLst>
            </a:custGeom>
            <a:solidFill>
              <a:schemeClr val="bg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F5568AF-58FF-1B49-A39C-9851996EC1A4}"/>
                </a:ext>
              </a:extLst>
            </p:cNvPr>
            <p:cNvSpPr/>
            <p:nvPr/>
          </p:nvSpPr>
          <p:spPr>
            <a:xfrm>
              <a:off x="3368552" y="2583025"/>
              <a:ext cx="739880" cy="1461911"/>
            </a:xfrm>
            <a:custGeom>
              <a:avLst/>
              <a:gdLst>
                <a:gd name="connsiteX0" fmla="*/ 714676 w 739880"/>
                <a:gd name="connsiteY0" fmla="*/ 13107 h 1461911"/>
                <a:gd name="connsiteX1" fmla="*/ 14552 w 739880"/>
                <a:gd name="connsiteY1" fmla="*/ 0 h 1461911"/>
                <a:gd name="connsiteX2" fmla="*/ 0 w 739880"/>
                <a:gd name="connsiteY2" fmla="*/ 181124 h 1461911"/>
                <a:gd name="connsiteX3" fmla="*/ 240730 w 739880"/>
                <a:gd name="connsiteY3" fmla="*/ 184069 h 1461911"/>
                <a:gd name="connsiteX4" fmla="*/ 235023 w 739880"/>
                <a:gd name="connsiteY4" fmla="*/ 1461911 h 1461911"/>
                <a:gd name="connsiteX5" fmla="*/ 604250 w 739880"/>
                <a:gd name="connsiteY5" fmla="*/ 1444530 h 1461911"/>
                <a:gd name="connsiteX6" fmla="*/ 513893 w 739880"/>
                <a:gd name="connsiteY6" fmla="*/ 187393 h 1461911"/>
                <a:gd name="connsiteX7" fmla="*/ 739881 w 739880"/>
                <a:gd name="connsiteY7" fmla="*/ 190147 h 1461911"/>
                <a:gd name="connsiteX8" fmla="*/ 714676 w 739880"/>
                <a:gd name="connsiteY8" fmla="*/ 13107 h 1461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9880" h="1461911">
                  <a:moveTo>
                    <a:pt x="714676" y="13107"/>
                  </a:moveTo>
                  <a:lnTo>
                    <a:pt x="14552" y="0"/>
                  </a:lnTo>
                  <a:lnTo>
                    <a:pt x="0" y="181124"/>
                  </a:lnTo>
                  <a:lnTo>
                    <a:pt x="240730" y="184069"/>
                  </a:lnTo>
                  <a:lnTo>
                    <a:pt x="235023" y="1461911"/>
                  </a:lnTo>
                  <a:lnTo>
                    <a:pt x="604250" y="1444530"/>
                  </a:lnTo>
                  <a:lnTo>
                    <a:pt x="513893" y="187393"/>
                  </a:lnTo>
                  <a:lnTo>
                    <a:pt x="739881" y="190147"/>
                  </a:lnTo>
                  <a:lnTo>
                    <a:pt x="714676" y="13107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4150812F-69CE-B147-9426-BE78AD77A2A2}"/>
                </a:ext>
              </a:extLst>
            </p:cNvPr>
            <p:cNvSpPr/>
            <p:nvPr/>
          </p:nvSpPr>
          <p:spPr>
            <a:xfrm>
              <a:off x="4186330" y="2600121"/>
              <a:ext cx="1222101" cy="1407108"/>
            </a:xfrm>
            <a:custGeom>
              <a:avLst/>
              <a:gdLst>
                <a:gd name="connsiteX0" fmla="*/ 680816 w 1222101"/>
                <a:gd name="connsiteY0" fmla="*/ 12727 h 1407108"/>
                <a:gd name="connsiteX1" fmla="*/ 439991 w 1222101"/>
                <a:gd name="connsiteY1" fmla="*/ 8168 h 1407108"/>
                <a:gd name="connsiteX2" fmla="*/ 594549 w 1222101"/>
                <a:gd name="connsiteY2" fmla="*/ 472804 h 1407108"/>
                <a:gd name="connsiteX3" fmla="*/ 370273 w 1222101"/>
                <a:gd name="connsiteY3" fmla="*/ 473658 h 1407108"/>
                <a:gd name="connsiteX4" fmla="*/ 248434 w 1222101"/>
                <a:gd name="connsiteY4" fmla="*/ 4654 h 1407108"/>
                <a:gd name="connsiteX5" fmla="*/ 0 w 1222101"/>
                <a:gd name="connsiteY5" fmla="*/ 0 h 1407108"/>
                <a:gd name="connsiteX6" fmla="*/ 264508 w 1222101"/>
                <a:gd name="connsiteY6" fmla="*/ 1407109 h 1407108"/>
                <a:gd name="connsiteX7" fmla="*/ 608625 w 1222101"/>
                <a:gd name="connsiteY7" fmla="*/ 1390962 h 1407108"/>
                <a:gd name="connsiteX8" fmla="*/ 428577 w 1222101"/>
                <a:gd name="connsiteY8" fmla="*/ 697903 h 1407108"/>
                <a:gd name="connsiteX9" fmla="*/ 668356 w 1222101"/>
                <a:gd name="connsiteY9" fmla="*/ 694864 h 1407108"/>
                <a:gd name="connsiteX10" fmla="*/ 895390 w 1222101"/>
                <a:gd name="connsiteY10" fmla="*/ 1377475 h 1407108"/>
                <a:gd name="connsiteX11" fmla="*/ 1222101 w 1222101"/>
                <a:gd name="connsiteY11" fmla="*/ 1362089 h 1407108"/>
                <a:gd name="connsiteX12" fmla="*/ 684905 w 1222101"/>
                <a:gd name="connsiteY12" fmla="*/ 22985 h 1407108"/>
                <a:gd name="connsiteX13" fmla="*/ 680816 w 1222101"/>
                <a:gd name="connsiteY13" fmla="*/ 12727 h 140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22101" h="1407108">
                  <a:moveTo>
                    <a:pt x="680816" y="12727"/>
                  </a:moveTo>
                  <a:lnTo>
                    <a:pt x="439991" y="8168"/>
                  </a:lnTo>
                  <a:lnTo>
                    <a:pt x="594549" y="472804"/>
                  </a:lnTo>
                  <a:lnTo>
                    <a:pt x="370273" y="473658"/>
                  </a:lnTo>
                  <a:lnTo>
                    <a:pt x="248434" y="4654"/>
                  </a:lnTo>
                  <a:lnTo>
                    <a:pt x="0" y="0"/>
                  </a:lnTo>
                  <a:lnTo>
                    <a:pt x="264508" y="1407109"/>
                  </a:lnTo>
                  <a:lnTo>
                    <a:pt x="608625" y="1390962"/>
                  </a:lnTo>
                  <a:lnTo>
                    <a:pt x="428577" y="697903"/>
                  </a:lnTo>
                  <a:lnTo>
                    <a:pt x="668356" y="694864"/>
                  </a:lnTo>
                  <a:lnTo>
                    <a:pt x="895390" y="1377475"/>
                  </a:lnTo>
                  <a:lnTo>
                    <a:pt x="1222101" y="1362089"/>
                  </a:lnTo>
                  <a:lnTo>
                    <a:pt x="684905" y="22985"/>
                  </a:lnTo>
                  <a:lnTo>
                    <a:pt x="680816" y="12727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A648CC7-00CB-A544-B3CF-12C96264EBEA}"/>
                </a:ext>
              </a:extLst>
            </p:cNvPr>
            <p:cNvSpPr/>
            <p:nvPr/>
          </p:nvSpPr>
          <p:spPr>
            <a:xfrm>
              <a:off x="5005059" y="2617502"/>
              <a:ext cx="922401" cy="1337774"/>
            </a:xfrm>
            <a:custGeom>
              <a:avLst/>
              <a:gdLst>
                <a:gd name="connsiteX0" fmla="*/ 0 w 922401"/>
                <a:gd name="connsiteY0" fmla="*/ 0 h 1337774"/>
                <a:gd name="connsiteX1" fmla="*/ 609291 w 922401"/>
                <a:gd name="connsiteY1" fmla="*/ 1337774 h 1337774"/>
                <a:gd name="connsiteX2" fmla="*/ 922402 w 922401"/>
                <a:gd name="connsiteY2" fmla="*/ 1323052 h 1337774"/>
                <a:gd name="connsiteX3" fmla="*/ 234928 w 922401"/>
                <a:gd name="connsiteY3" fmla="*/ 4369 h 1337774"/>
                <a:gd name="connsiteX4" fmla="*/ 0 w 922401"/>
                <a:gd name="connsiteY4" fmla="*/ 0 h 1337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2401" h="1337774">
                  <a:moveTo>
                    <a:pt x="0" y="0"/>
                  </a:moveTo>
                  <a:lnTo>
                    <a:pt x="609291" y="1337774"/>
                  </a:lnTo>
                  <a:lnTo>
                    <a:pt x="922402" y="1323052"/>
                  </a:lnTo>
                  <a:lnTo>
                    <a:pt x="234928" y="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0E4DFC3-6484-4941-9B82-738A41646596}"/>
                </a:ext>
              </a:extLst>
            </p:cNvPr>
            <p:cNvSpPr/>
            <p:nvPr/>
          </p:nvSpPr>
          <p:spPr>
            <a:xfrm>
              <a:off x="5370291" y="2626335"/>
              <a:ext cx="1580485" cy="1307855"/>
            </a:xfrm>
            <a:custGeom>
              <a:avLst/>
              <a:gdLst>
                <a:gd name="connsiteX0" fmla="*/ 416403 w 1580485"/>
                <a:gd name="connsiteY0" fmla="*/ 7883 h 1307855"/>
                <a:gd name="connsiteX1" fmla="*/ 810073 w 1580485"/>
                <a:gd name="connsiteY1" fmla="*/ 563508 h 1307855"/>
                <a:gd name="connsiteX2" fmla="*/ 719336 w 1580485"/>
                <a:gd name="connsiteY2" fmla="*/ 478787 h 1307855"/>
                <a:gd name="connsiteX3" fmla="*/ 205253 w 1580485"/>
                <a:gd name="connsiteY3" fmla="*/ 3894 h 1307855"/>
                <a:gd name="connsiteX4" fmla="*/ 0 w 1580485"/>
                <a:gd name="connsiteY4" fmla="*/ 0 h 1307855"/>
                <a:gd name="connsiteX5" fmla="*/ 749867 w 1580485"/>
                <a:gd name="connsiteY5" fmla="*/ 1307856 h 1307855"/>
                <a:gd name="connsiteX6" fmla="*/ 1025979 w 1580485"/>
                <a:gd name="connsiteY6" fmla="*/ 1294844 h 1307855"/>
                <a:gd name="connsiteX7" fmla="*/ 532820 w 1580485"/>
                <a:gd name="connsiteY7" fmla="*/ 513075 h 1307855"/>
                <a:gd name="connsiteX8" fmla="*/ 636778 w 1580485"/>
                <a:gd name="connsiteY8" fmla="*/ 611187 h 1307855"/>
                <a:gd name="connsiteX9" fmla="*/ 1351549 w 1580485"/>
                <a:gd name="connsiteY9" fmla="*/ 1279552 h 1307855"/>
                <a:gd name="connsiteX10" fmla="*/ 1580485 w 1580485"/>
                <a:gd name="connsiteY10" fmla="*/ 1268820 h 1307855"/>
                <a:gd name="connsiteX11" fmla="*/ 621465 w 1580485"/>
                <a:gd name="connsiteY11" fmla="*/ 11682 h 1307855"/>
                <a:gd name="connsiteX12" fmla="*/ 416403 w 1580485"/>
                <a:gd name="connsiteY12" fmla="*/ 7883 h 1307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80485" h="1307855">
                  <a:moveTo>
                    <a:pt x="416403" y="7883"/>
                  </a:moveTo>
                  <a:lnTo>
                    <a:pt x="810073" y="563508"/>
                  </a:lnTo>
                  <a:lnTo>
                    <a:pt x="719336" y="478787"/>
                  </a:lnTo>
                  <a:lnTo>
                    <a:pt x="205253" y="3894"/>
                  </a:lnTo>
                  <a:lnTo>
                    <a:pt x="0" y="0"/>
                  </a:lnTo>
                  <a:lnTo>
                    <a:pt x="749867" y="1307856"/>
                  </a:lnTo>
                  <a:lnTo>
                    <a:pt x="1025979" y="1294844"/>
                  </a:lnTo>
                  <a:lnTo>
                    <a:pt x="532820" y="513075"/>
                  </a:lnTo>
                  <a:lnTo>
                    <a:pt x="636778" y="611187"/>
                  </a:lnTo>
                  <a:lnTo>
                    <a:pt x="1351549" y="1279552"/>
                  </a:lnTo>
                  <a:lnTo>
                    <a:pt x="1580485" y="1268820"/>
                  </a:lnTo>
                  <a:lnTo>
                    <a:pt x="621465" y="11682"/>
                  </a:lnTo>
                  <a:lnTo>
                    <a:pt x="416403" y="7883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55063DE-DF4A-8048-ACA7-E422443DC930}"/>
                </a:ext>
              </a:extLst>
            </p:cNvPr>
            <p:cNvSpPr/>
            <p:nvPr/>
          </p:nvSpPr>
          <p:spPr>
            <a:xfrm>
              <a:off x="6117210" y="2642481"/>
              <a:ext cx="1770329" cy="1247734"/>
            </a:xfrm>
            <a:custGeom>
              <a:avLst/>
              <a:gdLst>
                <a:gd name="connsiteX0" fmla="*/ 777830 w 1770329"/>
                <a:gd name="connsiteY0" fmla="*/ 646235 h 1247734"/>
                <a:gd name="connsiteX1" fmla="*/ 1490223 w 1770329"/>
                <a:gd name="connsiteY1" fmla="*/ 1225224 h 1247734"/>
                <a:gd name="connsiteX2" fmla="*/ 1770330 w 1770329"/>
                <a:gd name="connsiteY2" fmla="*/ 1212022 h 1247734"/>
                <a:gd name="connsiteX3" fmla="*/ 787912 w 1770329"/>
                <a:gd name="connsiteY3" fmla="*/ 425789 h 1247734"/>
                <a:gd name="connsiteX4" fmla="*/ 577904 w 1770329"/>
                <a:gd name="connsiteY4" fmla="*/ 10828 h 1247734"/>
                <a:gd name="connsiteX5" fmla="*/ 371414 w 1770329"/>
                <a:gd name="connsiteY5" fmla="*/ 6933 h 1247734"/>
                <a:gd name="connsiteX6" fmla="*/ 554601 w 1770329"/>
                <a:gd name="connsiteY6" fmla="*/ 388653 h 1247734"/>
                <a:gd name="connsiteX7" fmla="*/ 220281 w 1770329"/>
                <a:gd name="connsiteY7" fmla="*/ 4084 h 1247734"/>
                <a:gd name="connsiteX8" fmla="*/ 0 w 1770329"/>
                <a:gd name="connsiteY8" fmla="*/ 0 h 1247734"/>
                <a:gd name="connsiteX9" fmla="*/ 1005530 w 1770329"/>
                <a:gd name="connsiteY9" fmla="*/ 1240421 h 1247734"/>
                <a:gd name="connsiteX10" fmla="*/ 1011522 w 1770329"/>
                <a:gd name="connsiteY10" fmla="*/ 1247734 h 1247734"/>
                <a:gd name="connsiteX11" fmla="*/ 1289821 w 1770329"/>
                <a:gd name="connsiteY11" fmla="*/ 1234627 h 1247734"/>
                <a:gd name="connsiteX12" fmla="*/ 777830 w 1770329"/>
                <a:gd name="connsiteY12" fmla="*/ 646235 h 1247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70329" h="1247734">
                  <a:moveTo>
                    <a:pt x="777830" y="646235"/>
                  </a:moveTo>
                  <a:lnTo>
                    <a:pt x="1490223" y="1225224"/>
                  </a:lnTo>
                  <a:lnTo>
                    <a:pt x="1770330" y="1212022"/>
                  </a:lnTo>
                  <a:lnTo>
                    <a:pt x="787912" y="425789"/>
                  </a:lnTo>
                  <a:lnTo>
                    <a:pt x="577904" y="10828"/>
                  </a:lnTo>
                  <a:lnTo>
                    <a:pt x="371414" y="6933"/>
                  </a:lnTo>
                  <a:lnTo>
                    <a:pt x="554601" y="388653"/>
                  </a:lnTo>
                  <a:lnTo>
                    <a:pt x="220281" y="4084"/>
                  </a:lnTo>
                  <a:lnTo>
                    <a:pt x="0" y="0"/>
                  </a:lnTo>
                  <a:lnTo>
                    <a:pt x="1005530" y="1240421"/>
                  </a:lnTo>
                  <a:lnTo>
                    <a:pt x="1011522" y="1247734"/>
                  </a:lnTo>
                  <a:lnTo>
                    <a:pt x="1289821" y="1234627"/>
                  </a:lnTo>
                  <a:lnTo>
                    <a:pt x="777830" y="646235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54" name="Freeform 53">
            <a:extLst>
              <a:ext uri="{FF2B5EF4-FFF2-40B4-BE49-F238E27FC236}">
                <a16:creationId xmlns:a16="http://schemas.microsoft.com/office/drawing/2014/main" id="{F3C8778A-BE9E-8345-9DDE-CBB83C215E9A}"/>
              </a:ext>
            </a:extLst>
          </p:cNvPr>
          <p:cNvSpPr/>
          <p:nvPr userDrawn="1"/>
        </p:nvSpPr>
        <p:spPr>
          <a:xfrm flipV="1">
            <a:off x="2743215" y="-1"/>
            <a:ext cx="6560672" cy="3866814"/>
          </a:xfrm>
          <a:custGeom>
            <a:avLst/>
            <a:gdLst>
              <a:gd name="connsiteX0" fmla="*/ 0 w 6560672"/>
              <a:gd name="connsiteY0" fmla="*/ 3866814 h 3866814"/>
              <a:gd name="connsiteX1" fmla="*/ 2087725 w 6560672"/>
              <a:gd name="connsiteY1" fmla="*/ 3866814 h 3866814"/>
              <a:gd name="connsiteX2" fmla="*/ 6560672 w 6560672"/>
              <a:gd name="connsiteY2" fmla="*/ 92513 h 3866814"/>
              <a:gd name="connsiteX3" fmla="*/ 3899822 w 6560672"/>
              <a:gd name="connsiteY3" fmla="*/ 0 h 3866814"/>
              <a:gd name="connsiteX4" fmla="*/ 0 w 6560672"/>
              <a:gd name="connsiteY4" fmla="*/ 3866814 h 3866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60672" h="3866814">
                <a:moveTo>
                  <a:pt x="0" y="3866814"/>
                </a:moveTo>
                <a:lnTo>
                  <a:pt x="2087725" y="3866814"/>
                </a:lnTo>
                <a:lnTo>
                  <a:pt x="6560672" y="92513"/>
                </a:lnTo>
                <a:lnTo>
                  <a:pt x="3899822" y="0"/>
                </a:lnTo>
                <a:lnTo>
                  <a:pt x="0" y="386681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3" name="Freeform 62">
            <a:extLst>
              <a:ext uri="{FF2B5EF4-FFF2-40B4-BE49-F238E27FC236}">
                <a16:creationId xmlns:a16="http://schemas.microsoft.com/office/drawing/2014/main" id="{F8C45A6C-B8AE-3540-ABAD-7FCF9FE742DE}"/>
              </a:ext>
            </a:extLst>
          </p:cNvPr>
          <p:cNvSpPr/>
          <p:nvPr userDrawn="1"/>
        </p:nvSpPr>
        <p:spPr>
          <a:xfrm flipV="1">
            <a:off x="8037747" y="5129017"/>
            <a:ext cx="4154252" cy="1728981"/>
          </a:xfrm>
          <a:custGeom>
            <a:avLst/>
            <a:gdLst>
              <a:gd name="connsiteX0" fmla="*/ 2870561 w 4154252"/>
              <a:gd name="connsiteY0" fmla="*/ 1728981 h 1728981"/>
              <a:gd name="connsiteX1" fmla="*/ 4154252 w 4154252"/>
              <a:gd name="connsiteY1" fmla="*/ 645942 h 1728981"/>
              <a:gd name="connsiteX2" fmla="*/ 4154252 w 4154252"/>
              <a:gd name="connsiteY2" fmla="*/ 0 h 1728981"/>
              <a:gd name="connsiteX3" fmla="*/ 1622001 w 4154252"/>
              <a:gd name="connsiteY3" fmla="*/ 0 h 1728981"/>
              <a:gd name="connsiteX4" fmla="*/ 0 w 4154252"/>
              <a:gd name="connsiteY4" fmla="*/ 1608500 h 1728981"/>
              <a:gd name="connsiteX5" fmla="*/ 2870561 w 4154252"/>
              <a:gd name="connsiteY5" fmla="*/ 1728981 h 172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54252" h="1728981">
                <a:moveTo>
                  <a:pt x="2870561" y="1728981"/>
                </a:moveTo>
                <a:lnTo>
                  <a:pt x="4154252" y="645942"/>
                </a:lnTo>
                <a:lnTo>
                  <a:pt x="4154252" y="0"/>
                </a:lnTo>
                <a:lnTo>
                  <a:pt x="1622001" y="0"/>
                </a:lnTo>
                <a:lnTo>
                  <a:pt x="0" y="1608500"/>
                </a:lnTo>
                <a:lnTo>
                  <a:pt x="2870561" y="172898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A7AD9BDB-CCEC-224D-9F08-7611B990E0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4824" y="6397627"/>
            <a:ext cx="2698751" cy="23812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Official Sensitive - Department for Transport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D8AB3C3-11C7-B64E-A483-14EEEE935DBC}"/>
              </a:ext>
            </a:extLst>
          </p:cNvPr>
          <p:cNvCxnSpPr>
            <a:cxnSpLocks/>
          </p:cNvCxnSpPr>
          <p:nvPr userDrawn="1"/>
        </p:nvCxnSpPr>
        <p:spPr>
          <a:xfrm>
            <a:off x="504825" y="6346825"/>
            <a:ext cx="269875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ong title - side bar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517525"/>
            <a:ext cx="3205327" cy="48355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3550" y="517525"/>
            <a:ext cx="7407275" cy="4835525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Official Sensitive - Department for Transport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2559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Long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517525"/>
            <a:ext cx="11176000" cy="276999"/>
          </a:xfrm>
        </p:spPr>
        <p:txBody>
          <a:bodyPr>
            <a:sp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826" y="1374775"/>
            <a:ext cx="11176000" cy="3978275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Official Sensitive - Department for Transport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aphic 7">
            <a:extLst>
              <a:ext uri="{FF2B5EF4-FFF2-40B4-BE49-F238E27FC236}">
                <a16:creationId xmlns:a16="http://schemas.microsoft.com/office/drawing/2014/main" id="{02B33C38-6F46-2546-89BC-7D79A5B0D44E}"/>
              </a:ext>
            </a:extLst>
          </p:cNvPr>
          <p:cNvGrpSpPr/>
          <p:nvPr userDrawn="1"/>
        </p:nvGrpSpPr>
        <p:grpSpPr>
          <a:xfrm>
            <a:off x="10805664" y="6338102"/>
            <a:ext cx="881511" cy="297644"/>
            <a:chOff x="2800350" y="2317750"/>
            <a:chExt cx="6592631" cy="2226014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E83FC42-33F1-2045-8657-322A3D73DBC5}"/>
                </a:ext>
              </a:extLst>
            </p:cNvPr>
            <p:cNvSpPr/>
            <p:nvPr/>
          </p:nvSpPr>
          <p:spPr>
            <a:xfrm>
              <a:off x="2800350" y="2317750"/>
              <a:ext cx="6592631" cy="2226014"/>
            </a:xfrm>
            <a:custGeom>
              <a:avLst/>
              <a:gdLst>
                <a:gd name="connsiteX0" fmla="*/ 269073 w 6592631"/>
                <a:gd name="connsiteY0" fmla="*/ 0 h 2226014"/>
                <a:gd name="connsiteX1" fmla="*/ 0 w 6592631"/>
                <a:gd name="connsiteY1" fmla="*/ 2226014 h 2226014"/>
                <a:gd name="connsiteX2" fmla="*/ 6592632 w 6592631"/>
                <a:gd name="connsiteY2" fmla="*/ 1841731 h 2226014"/>
                <a:gd name="connsiteX3" fmla="*/ 4402856 w 6592631"/>
                <a:gd name="connsiteY3" fmla="*/ 85196 h 2226014"/>
                <a:gd name="connsiteX4" fmla="*/ 269073 w 6592631"/>
                <a:gd name="connsiteY4" fmla="*/ 0 h 222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92631" h="2226014">
                  <a:moveTo>
                    <a:pt x="269073" y="0"/>
                  </a:moveTo>
                  <a:lnTo>
                    <a:pt x="0" y="2226014"/>
                  </a:lnTo>
                  <a:lnTo>
                    <a:pt x="6592632" y="1841731"/>
                  </a:lnTo>
                  <a:lnTo>
                    <a:pt x="4402856" y="85196"/>
                  </a:lnTo>
                  <a:lnTo>
                    <a:pt x="269073" y="0"/>
                  </a:lnTo>
                  <a:close/>
                </a:path>
              </a:pathLst>
            </a:custGeom>
            <a:solidFill>
              <a:schemeClr val="accent2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54147874-1AE0-1444-A295-B9FB235838DD}"/>
                </a:ext>
              </a:extLst>
            </p:cNvPr>
            <p:cNvSpPr/>
            <p:nvPr/>
          </p:nvSpPr>
          <p:spPr>
            <a:xfrm>
              <a:off x="7946795" y="3679363"/>
              <a:ext cx="731510" cy="315613"/>
            </a:xfrm>
            <a:custGeom>
              <a:avLst/>
              <a:gdLst>
                <a:gd name="connsiteX0" fmla="*/ 380165 w 731510"/>
                <a:gd name="connsiteY0" fmla="*/ 0 h 315613"/>
                <a:gd name="connsiteX1" fmla="*/ 0 w 731510"/>
                <a:gd name="connsiteY1" fmla="*/ 15956 h 315613"/>
                <a:gd name="connsiteX2" fmla="*/ 302172 w 731510"/>
                <a:gd name="connsiteY2" fmla="*/ 315614 h 315613"/>
                <a:gd name="connsiteX3" fmla="*/ 731510 w 731510"/>
                <a:gd name="connsiteY3" fmla="*/ 296428 h 315613"/>
                <a:gd name="connsiteX4" fmla="*/ 380165 w 731510"/>
                <a:gd name="connsiteY4" fmla="*/ 0 h 315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1510" h="315613">
                  <a:moveTo>
                    <a:pt x="380165" y="0"/>
                  </a:moveTo>
                  <a:lnTo>
                    <a:pt x="0" y="15956"/>
                  </a:lnTo>
                  <a:lnTo>
                    <a:pt x="302172" y="315614"/>
                  </a:lnTo>
                  <a:lnTo>
                    <a:pt x="731510" y="296428"/>
                  </a:lnTo>
                  <a:lnTo>
                    <a:pt x="380165" y="0"/>
                  </a:lnTo>
                  <a:close/>
                </a:path>
              </a:pathLst>
            </a:custGeom>
            <a:solidFill>
              <a:schemeClr val="bg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53D17F0-63DC-704A-BFDC-636063E0C5C1}"/>
                </a:ext>
              </a:extLst>
            </p:cNvPr>
            <p:cNvSpPr/>
            <p:nvPr/>
          </p:nvSpPr>
          <p:spPr>
            <a:xfrm>
              <a:off x="6792889" y="2551207"/>
              <a:ext cx="1321588" cy="960993"/>
            </a:xfrm>
            <a:custGeom>
              <a:avLst/>
              <a:gdLst>
                <a:gd name="connsiteX0" fmla="*/ 969197 w 1321588"/>
                <a:gd name="connsiteY0" fmla="*/ 960994 h 960993"/>
                <a:gd name="connsiteX1" fmla="*/ 1321589 w 1321588"/>
                <a:gd name="connsiteY1" fmla="*/ 948742 h 960993"/>
                <a:gd name="connsiteX2" fmla="*/ 202970 w 1321588"/>
                <a:gd name="connsiteY2" fmla="*/ 4844 h 960993"/>
                <a:gd name="connsiteX3" fmla="*/ 0 w 1321588"/>
                <a:gd name="connsiteY3" fmla="*/ 0 h 960993"/>
                <a:gd name="connsiteX4" fmla="*/ 969197 w 1321588"/>
                <a:gd name="connsiteY4" fmla="*/ 960994 h 960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1588" h="960993">
                  <a:moveTo>
                    <a:pt x="969197" y="960994"/>
                  </a:moveTo>
                  <a:lnTo>
                    <a:pt x="1321589" y="948742"/>
                  </a:lnTo>
                  <a:lnTo>
                    <a:pt x="202970" y="4844"/>
                  </a:lnTo>
                  <a:lnTo>
                    <a:pt x="0" y="0"/>
                  </a:lnTo>
                  <a:lnTo>
                    <a:pt x="969197" y="960994"/>
                  </a:lnTo>
                  <a:close/>
                </a:path>
              </a:pathLst>
            </a:custGeom>
            <a:solidFill>
              <a:schemeClr val="bg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81DA35D-734F-AF47-8550-659F3E0DF334}"/>
                </a:ext>
              </a:extLst>
            </p:cNvPr>
            <p:cNvSpPr/>
            <p:nvPr/>
          </p:nvSpPr>
          <p:spPr>
            <a:xfrm>
              <a:off x="3368552" y="2583025"/>
              <a:ext cx="739880" cy="1461911"/>
            </a:xfrm>
            <a:custGeom>
              <a:avLst/>
              <a:gdLst>
                <a:gd name="connsiteX0" fmla="*/ 714676 w 739880"/>
                <a:gd name="connsiteY0" fmla="*/ 13107 h 1461911"/>
                <a:gd name="connsiteX1" fmla="*/ 14552 w 739880"/>
                <a:gd name="connsiteY1" fmla="*/ 0 h 1461911"/>
                <a:gd name="connsiteX2" fmla="*/ 0 w 739880"/>
                <a:gd name="connsiteY2" fmla="*/ 181124 h 1461911"/>
                <a:gd name="connsiteX3" fmla="*/ 240730 w 739880"/>
                <a:gd name="connsiteY3" fmla="*/ 184069 h 1461911"/>
                <a:gd name="connsiteX4" fmla="*/ 235023 w 739880"/>
                <a:gd name="connsiteY4" fmla="*/ 1461911 h 1461911"/>
                <a:gd name="connsiteX5" fmla="*/ 604250 w 739880"/>
                <a:gd name="connsiteY5" fmla="*/ 1444530 h 1461911"/>
                <a:gd name="connsiteX6" fmla="*/ 513893 w 739880"/>
                <a:gd name="connsiteY6" fmla="*/ 187393 h 1461911"/>
                <a:gd name="connsiteX7" fmla="*/ 739881 w 739880"/>
                <a:gd name="connsiteY7" fmla="*/ 190147 h 1461911"/>
                <a:gd name="connsiteX8" fmla="*/ 714676 w 739880"/>
                <a:gd name="connsiteY8" fmla="*/ 13107 h 1461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9880" h="1461911">
                  <a:moveTo>
                    <a:pt x="714676" y="13107"/>
                  </a:moveTo>
                  <a:lnTo>
                    <a:pt x="14552" y="0"/>
                  </a:lnTo>
                  <a:lnTo>
                    <a:pt x="0" y="181124"/>
                  </a:lnTo>
                  <a:lnTo>
                    <a:pt x="240730" y="184069"/>
                  </a:lnTo>
                  <a:lnTo>
                    <a:pt x="235023" y="1461911"/>
                  </a:lnTo>
                  <a:lnTo>
                    <a:pt x="604250" y="1444530"/>
                  </a:lnTo>
                  <a:lnTo>
                    <a:pt x="513893" y="187393"/>
                  </a:lnTo>
                  <a:lnTo>
                    <a:pt x="739881" y="190147"/>
                  </a:lnTo>
                  <a:lnTo>
                    <a:pt x="714676" y="13107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1EC78ED4-CF17-0D42-8113-58399FED4C76}"/>
                </a:ext>
              </a:extLst>
            </p:cNvPr>
            <p:cNvSpPr/>
            <p:nvPr/>
          </p:nvSpPr>
          <p:spPr>
            <a:xfrm>
              <a:off x="4186330" y="2600121"/>
              <a:ext cx="1222101" cy="1407108"/>
            </a:xfrm>
            <a:custGeom>
              <a:avLst/>
              <a:gdLst>
                <a:gd name="connsiteX0" fmla="*/ 680816 w 1222101"/>
                <a:gd name="connsiteY0" fmla="*/ 12727 h 1407108"/>
                <a:gd name="connsiteX1" fmla="*/ 439991 w 1222101"/>
                <a:gd name="connsiteY1" fmla="*/ 8168 h 1407108"/>
                <a:gd name="connsiteX2" fmla="*/ 594549 w 1222101"/>
                <a:gd name="connsiteY2" fmla="*/ 472804 h 1407108"/>
                <a:gd name="connsiteX3" fmla="*/ 370273 w 1222101"/>
                <a:gd name="connsiteY3" fmla="*/ 473658 h 1407108"/>
                <a:gd name="connsiteX4" fmla="*/ 248434 w 1222101"/>
                <a:gd name="connsiteY4" fmla="*/ 4654 h 1407108"/>
                <a:gd name="connsiteX5" fmla="*/ 0 w 1222101"/>
                <a:gd name="connsiteY5" fmla="*/ 0 h 1407108"/>
                <a:gd name="connsiteX6" fmla="*/ 264508 w 1222101"/>
                <a:gd name="connsiteY6" fmla="*/ 1407109 h 1407108"/>
                <a:gd name="connsiteX7" fmla="*/ 608625 w 1222101"/>
                <a:gd name="connsiteY7" fmla="*/ 1390962 h 1407108"/>
                <a:gd name="connsiteX8" fmla="*/ 428577 w 1222101"/>
                <a:gd name="connsiteY8" fmla="*/ 697903 h 1407108"/>
                <a:gd name="connsiteX9" fmla="*/ 668356 w 1222101"/>
                <a:gd name="connsiteY9" fmla="*/ 694864 h 1407108"/>
                <a:gd name="connsiteX10" fmla="*/ 895390 w 1222101"/>
                <a:gd name="connsiteY10" fmla="*/ 1377475 h 1407108"/>
                <a:gd name="connsiteX11" fmla="*/ 1222101 w 1222101"/>
                <a:gd name="connsiteY11" fmla="*/ 1362089 h 1407108"/>
                <a:gd name="connsiteX12" fmla="*/ 684905 w 1222101"/>
                <a:gd name="connsiteY12" fmla="*/ 22985 h 1407108"/>
                <a:gd name="connsiteX13" fmla="*/ 680816 w 1222101"/>
                <a:gd name="connsiteY13" fmla="*/ 12727 h 140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22101" h="1407108">
                  <a:moveTo>
                    <a:pt x="680816" y="12727"/>
                  </a:moveTo>
                  <a:lnTo>
                    <a:pt x="439991" y="8168"/>
                  </a:lnTo>
                  <a:lnTo>
                    <a:pt x="594549" y="472804"/>
                  </a:lnTo>
                  <a:lnTo>
                    <a:pt x="370273" y="473658"/>
                  </a:lnTo>
                  <a:lnTo>
                    <a:pt x="248434" y="4654"/>
                  </a:lnTo>
                  <a:lnTo>
                    <a:pt x="0" y="0"/>
                  </a:lnTo>
                  <a:lnTo>
                    <a:pt x="264508" y="1407109"/>
                  </a:lnTo>
                  <a:lnTo>
                    <a:pt x="608625" y="1390962"/>
                  </a:lnTo>
                  <a:lnTo>
                    <a:pt x="428577" y="697903"/>
                  </a:lnTo>
                  <a:lnTo>
                    <a:pt x="668356" y="694864"/>
                  </a:lnTo>
                  <a:lnTo>
                    <a:pt x="895390" y="1377475"/>
                  </a:lnTo>
                  <a:lnTo>
                    <a:pt x="1222101" y="1362089"/>
                  </a:lnTo>
                  <a:lnTo>
                    <a:pt x="684905" y="22985"/>
                  </a:lnTo>
                  <a:lnTo>
                    <a:pt x="680816" y="12727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683AB146-BE6E-3E42-8E26-E3382F1911E8}"/>
                </a:ext>
              </a:extLst>
            </p:cNvPr>
            <p:cNvSpPr/>
            <p:nvPr/>
          </p:nvSpPr>
          <p:spPr>
            <a:xfrm>
              <a:off x="5005059" y="2617502"/>
              <a:ext cx="922401" cy="1337774"/>
            </a:xfrm>
            <a:custGeom>
              <a:avLst/>
              <a:gdLst>
                <a:gd name="connsiteX0" fmla="*/ 0 w 922401"/>
                <a:gd name="connsiteY0" fmla="*/ 0 h 1337774"/>
                <a:gd name="connsiteX1" fmla="*/ 609291 w 922401"/>
                <a:gd name="connsiteY1" fmla="*/ 1337774 h 1337774"/>
                <a:gd name="connsiteX2" fmla="*/ 922402 w 922401"/>
                <a:gd name="connsiteY2" fmla="*/ 1323052 h 1337774"/>
                <a:gd name="connsiteX3" fmla="*/ 234928 w 922401"/>
                <a:gd name="connsiteY3" fmla="*/ 4369 h 1337774"/>
                <a:gd name="connsiteX4" fmla="*/ 0 w 922401"/>
                <a:gd name="connsiteY4" fmla="*/ 0 h 1337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2401" h="1337774">
                  <a:moveTo>
                    <a:pt x="0" y="0"/>
                  </a:moveTo>
                  <a:lnTo>
                    <a:pt x="609291" y="1337774"/>
                  </a:lnTo>
                  <a:lnTo>
                    <a:pt x="922402" y="1323052"/>
                  </a:lnTo>
                  <a:lnTo>
                    <a:pt x="234928" y="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B84915E-E454-2047-9824-F16C610BB1D0}"/>
                </a:ext>
              </a:extLst>
            </p:cNvPr>
            <p:cNvSpPr/>
            <p:nvPr/>
          </p:nvSpPr>
          <p:spPr>
            <a:xfrm>
              <a:off x="5370291" y="2626335"/>
              <a:ext cx="1580485" cy="1307855"/>
            </a:xfrm>
            <a:custGeom>
              <a:avLst/>
              <a:gdLst>
                <a:gd name="connsiteX0" fmla="*/ 416403 w 1580485"/>
                <a:gd name="connsiteY0" fmla="*/ 7883 h 1307855"/>
                <a:gd name="connsiteX1" fmla="*/ 810073 w 1580485"/>
                <a:gd name="connsiteY1" fmla="*/ 563508 h 1307855"/>
                <a:gd name="connsiteX2" fmla="*/ 719336 w 1580485"/>
                <a:gd name="connsiteY2" fmla="*/ 478787 h 1307855"/>
                <a:gd name="connsiteX3" fmla="*/ 205253 w 1580485"/>
                <a:gd name="connsiteY3" fmla="*/ 3894 h 1307855"/>
                <a:gd name="connsiteX4" fmla="*/ 0 w 1580485"/>
                <a:gd name="connsiteY4" fmla="*/ 0 h 1307855"/>
                <a:gd name="connsiteX5" fmla="*/ 749867 w 1580485"/>
                <a:gd name="connsiteY5" fmla="*/ 1307856 h 1307855"/>
                <a:gd name="connsiteX6" fmla="*/ 1025979 w 1580485"/>
                <a:gd name="connsiteY6" fmla="*/ 1294844 h 1307855"/>
                <a:gd name="connsiteX7" fmla="*/ 532820 w 1580485"/>
                <a:gd name="connsiteY7" fmla="*/ 513075 h 1307855"/>
                <a:gd name="connsiteX8" fmla="*/ 636778 w 1580485"/>
                <a:gd name="connsiteY8" fmla="*/ 611187 h 1307855"/>
                <a:gd name="connsiteX9" fmla="*/ 1351549 w 1580485"/>
                <a:gd name="connsiteY9" fmla="*/ 1279552 h 1307855"/>
                <a:gd name="connsiteX10" fmla="*/ 1580485 w 1580485"/>
                <a:gd name="connsiteY10" fmla="*/ 1268820 h 1307855"/>
                <a:gd name="connsiteX11" fmla="*/ 621465 w 1580485"/>
                <a:gd name="connsiteY11" fmla="*/ 11682 h 1307855"/>
                <a:gd name="connsiteX12" fmla="*/ 416403 w 1580485"/>
                <a:gd name="connsiteY12" fmla="*/ 7883 h 1307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80485" h="1307855">
                  <a:moveTo>
                    <a:pt x="416403" y="7883"/>
                  </a:moveTo>
                  <a:lnTo>
                    <a:pt x="810073" y="563508"/>
                  </a:lnTo>
                  <a:lnTo>
                    <a:pt x="719336" y="478787"/>
                  </a:lnTo>
                  <a:lnTo>
                    <a:pt x="205253" y="3894"/>
                  </a:lnTo>
                  <a:lnTo>
                    <a:pt x="0" y="0"/>
                  </a:lnTo>
                  <a:lnTo>
                    <a:pt x="749867" y="1307856"/>
                  </a:lnTo>
                  <a:lnTo>
                    <a:pt x="1025979" y="1294844"/>
                  </a:lnTo>
                  <a:lnTo>
                    <a:pt x="532820" y="513075"/>
                  </a:lnTo>
                  <a:lnTo>
                    <a:pt x="636778" y="611187"/>
                  </a:lnTo>
                  <a:lnTo>
                    <a:pt x="1351549" y="1279552"/>
                  </a:lnTo>
                  <a:lnTo>
                    <a:pt x="1580485" y="1268820"/>
                  </a:lnTo>
                  <a:lnTo>
                    <a:pt x="621465" y="11682"/>
                  </a:lnTo>
                  <a:lnTo>
                    <a:pt x="416403" y="7883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04B65E1-34BE-774F-B6E3-5C5DBBC27F88}"/>
                </a:ext>
              </a:extLst>
            </p:cNvPr>
            <p:cNvSpPr/>
            <p:nvPr/>
          </p:nvSpPr>
          <p:spPr>
            <a:xfrm>
              <a:off x="6117210" y="2642481"/>
              <a:ext cx="1770329" cy="1247734"/>
            </a:xfrm>
            <a:custGeom>
              <a:avLst/>
              <a:gdLst>
                <a:gd name="connsiteX0" fmla="*/ 777830 w 1770329"/>
                <a:gd name="connsiteY0" fmla="*/ 646235 h 1247734"/>
                <a:gd name="connsiteX1" fmla="*/ 1490223 w 1770329"/>
                <a:gd name="connsiteY1" fmla="*/ 1225224 h 1247734"/>
                <a:gd name="connsiteX2" fmla="*/ 1770330 w 1770329"/>
                <a:gd name="connsiteY2" fmla="*/ 1212022 h 1247734"/>
                <a:gd name="connsiteX3" fmla="*/ 787912 w 1770329"/>
                <a:gd name="connsiteY3" fmla="*/ 425789 h 1247734"/>
                <a:gd name="connsiteX4" fmla="*/ 577904 w 1770329"/>
                <a:gd name="connsiteY4" fmla="*/ 10828 h 1247734"/>
                <a:gd name="connsiteX5" fmla="*/ 371414 w 1770329"/>
                <a:gd name="connsiteY5" fmla="*/ 6933 h 1247734"/>
                <a:gd name="connsiteX6" fmla="*/ 554601 w 1770329"/>
                <a:gd name="connsiteY6" fmla="*/ 388653 h 1247734"/>
                <a:gd name="connsiteX7" fmla="*/ 220281 w 1770329"/>
                <a:gd name="connsiteY7" fmla="*/ 4084 h 1247734"/>
                <a:gd name="connsiteX8" fmla="*/ 0 w 1770329"/>
                <a:gd name="connsiteY8" fmla="*/ 0 h 1247734"/>
                <a:gd name="connsiteX9" fmla="*/ 1005530 w 1770329"/>
                <a:gd name="connsiteY9" fmla="*/ 1240421 h 1247734"/>
                <a:gd name="connsiteX10" fmla="*/ 1011522 w 1770329"/>
                <a:gd name="connsiteY10" fmla="*/ 1247734 h 1247734"/>
                <a:gd name="connsiteX11" fmla="*/ 1289821 w 1770329"/>
                <a:gd name="connsiteY11" fmla="*/ 1234627 h 1247734"/>
                <a:gd name="connsiteX12" fmla="*/ 777830 w 1770329"/>
                <a:gd name="connsiteY12" fmla="*/ 646235 h 1247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70329" h="1247734">
                  <a:moveTo>
                    <a:pt x="777830" y="646235"/>
                  </a:moveTo>
                  <a:lnTo>
                    <a:pt x="1490223" y="1225224"/>
                  </a:lnTo>
                  <a:lnTo>
                    <a:pt x="1770330" y="1212022"/>
                  </a:lnTo>
                  <a:lnTo>
                    <a:pt x="787912" y="425789"/>
                  </a:lnTo>
                  <a:lnTo>
                    <a:pt x="577904" y="10828"/>
                  </a:lnTo>
                  <a:lnTo>
                    <a:pt x="371414" y="6933"/>
                  </a:lnTo>
                  <a:lnTo>
                    <a:pt x="554601" y="388653"/>
                  </a:lnTo>
                  <a:lnTo>
                    <a:pt x="220281" y="4084"/>
                  </a:lnTo>
                  <a:lnTo>
                    <a:pt x="0" y="0"/>
                  </a:lnTo>
                  <a:lnTo>
                    <a:pt x="1005530" y="1240421"/>
                  </a:lnTo>
                  <a:lnTo>
                    <a:pt x="1011522" y="1247734"/>
                  </a:lnTo>
                  <a:lnTo>
                    <a:pt x="1289821" y="1234627"/>
                  </a:lnTo>
                  <a:lnTo>
                    <a:pt x="777830" y="646235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256511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Long title and 2 co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517525"/>
            <a:ext cx="11176000" cy="276999"/>
          </a:xfrm>
        </p:spPr>
        <p:txBody>
          <a:bodyPr>
            <a:sp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826" y="1374775"/>
            <a:ext cx="5149740" cy="3978275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Official Sensitive - Department for Transport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aphic 7">
            <a:extLst>
              <a:ext uri="{FF2B5EF4-FFF2-40B4-BE49-F238E27FC236}">
                <a16:creationId xmlns:a16="http://schemas.microsoft.com/office/drawing/2014/main" id="{02B33C38-6F46-2546-89BC-7D79A5B0D44E}"/>
              </a:ext>
            </a:extLst>
          </p:cNvPr>
          <p:cNvGrpSpPr/>
          <p:nvPr userDrawn="1"/>
        </p:nvGrpSpPr>
        <p:grpSpPr>
          <a:xfrm>
            <a:off x="10805664" y="6338102"/>
            <a:ext cx="881511" cy="297644"/>
            <a:chOff x="2800350" y="2317750"/>
            <a:chExt cx="6592631" cy="2226014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E83FC42-33F1-2045-8657-322A3D73DBC5}"/>
                </a:ext>
              </a:extLst>
            </p:cNvPr>
            <p:cNvSpPr/>
            <p:nvPr/>
          </p:nvSpPr>
          <p:spPr>
            <a:xfrm>
              <a:off x="2800350" y="2317750"/>
              <a:ext cx="6592631" cy="2226014"/>
            </a:xfrm>
            <a:custGeom>
              <a:avLst/>
              <a:gdLst>
                <a:gd name="connsiteX0" fmla="*/ 269073 w 6592631"/>
                <a:gd name="connsiteY0" fmla="*/ 0 h 2226014"/>
                <a:gd name="connsiteX1" fmla="*/ 0 w 6592631"/>
                <a:gd name="connsiteY1" fmla="*/ 2226014 h 2226014"/>
                <a:gd name="connsiteX2" fmla="*/ 6592632 w 6592631"/>
                <a:gd name="connsiteY2" fmla="*/ 1841731 h 2226014"/>
                <a:gd name="connsiteX3" fmla="*/ 4402856 w 6592631"/>
                <a:gd name="connsiteY3" fmla="*/ 85196 h 2226014"/>
                <a:gd name="connsiteX4" fmla="*/ 269073 w 6592631"/>
                <a:gd name="connsiteY4" fmla="*/ 0 h 222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92631" h="2226014">
                  <a:moveTo>
                    <a:pt x="269073" y="0"/>
                  </a:moveTo>
                  <a:lnTo>
                    <a:pt x="0" y="2226014"/>
                  </a:lnTo>
                  <a:lnTo>
                    <a:pt x="6592632" y="1841731"/>
                  </a:lnTo>
                  <a:lnTo>
                    <a:pt x="4402856" y="85196"/>
                  </a:lnTo>
                  <a:lnTo>
                    <a:pt x="269073" y="0"/>
                  </a:lnTo>
                  <a:close/>
                </a:path>
              </a:pathLst>
            </a:custGeom>
            <a:solidFill>
              <a:schemeClr val="accent2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54147874-1AE0-1444-A295-B9FB235838DD}"/>
                </a:ext>
              </a:extLst>
            </p:cNvPr>
            <p:cNvSpPr/>
            <p:nvPr/>
          </p:nvSpPr>
          <p:spPr>
            <a:xfrm>
              <a:off x="7946795" y="3679363"/>
              <a:ext cx="731510" cy="315613"/>
            </a:xfrm>
            <a:custGeom>
              <a:avLst/>
              <a:gdLst>
                <a:gd name="connsiteX0" fmla="*/ 380165 w 731510"/>
                <a:gd name="connsiteY0" fmla="*/ 0 h 315613"/>
                <a:gd name="connsiteX1" fmla="*/ 0 w 731510"/>
                <a:gd name="connsiteY1" fmla="*/ 15956 h 315613"/>
                <a:gd name="connsiteX2" fmla="*/ 302172 w 731510"/>
                <a:gd name="connsiteY2" fmla="*/ 315614 h 315613"/>
                <a:gd name="connsiteX3" fmla="*/ 731510 w 731510"/>
                <a:gd name="connsiteY3" fmla="*/ 296428 h 315613"/>
                <a:gd name="connsiteX4" fmla="*/ 380165 w 731510"/>
                <a:gd name="connsiteY4" fmla="*/ 0 h 315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1510" h="315613">
                  <a:moveTo>
                    <a:pt x="380165" y="0"/>
                  </a:moveTo>
                  <a:lnTo>
                    <a:pt x="0" y="15956"/>
                  </a:lnTo>
                  <a:lnTo>
                    <a:pt x="302172" y="315614"/>
                  </a:lnTo>
                  <a:lnTo>
                    <a:pt x="731510" y="296428"/>
                  </a:lnTo>
                  <a:lnTo>
                    <a:pt x="380165" y="0"/>
                  </a:lnTo>
                  <a:close/>
                </a:path>
              </a:pathLst>
            </a:custGeom>
            <a:solidFill>
              <a:schemeClr val="bg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53D17F0-63DC-704A-BFDC-636063E0C5C1}"/>
                </a:ext>
              </a:extLst>
            </p:cNvPr>
            <p:cNvSpPr/>
            <p:nvPr/>
          </p:nvSpPr>
          <p:spPr>
            <a:xfrm>
              <a:off x="6792889" y="2551207"/>
              <a:ext cx="1321588" cy="960993"/>
            </a:xfrm>
            <a:custGeom>
              <a:avLst/>
              <a:gdLst>
                <a:gd name="connsiteX0" fmla="*/ 969197 w 1321588"/>
                <a:gd name="connsiteY0" fmla="*/ 960994 h 960993"/>
                <a:gd name="connsiteX1" fmla="*/ 1321589 w 1321588"/>
                <a:gd name="connsiteY1" fmla="*/ 948742 h 960993"/>
                <a:gd name="connsiteX2" fmla="*/ 202970 w 1321588"/>
                <a:gd name="connsiteY2" fmla="*/ 4844 h 960993"/>
                <a:gd name="connsiteX3" fmla="*/ 0 w 1321588"/>
                <a:gd name="connsiteY3" fmla="*/ 0 h 960993"/>
                <a:gd name="connsiteX4" fmla="*/ 969197 w 1321588"/>
                <a:gd name="connsiteY4" fmla="*/ 960994 h 960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1588" h="960993">
                  <a:moveTo>
                    <a:pt x="969197" y="960994"/>
                  </a:moveTo>
                  <a:lnTo>
                    <a:pt x="1321589" y="948742"/>
                  </a:lnTo>
                  <a:lnTo>
                    <a:pt x="202970" y="4844"/>
                  </a:lnTo>
                  <a:lnTo>
                    <a:pt x="0" y="0"/>
                  </a:lnTo>
                  <a:lnTo>
                    <a:pt x="969197" y="960994"/>
                  </a:lnTo>
                  <a:close/>
                </a:path>
              </a:pathLst>
            </a:custGeom>
            <a:solidFill>
              <a:schemeClr val="bg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81DA35D-734F-AF47-8550-659F3E0DF334}"/>
                </a:ext>
              </a:extLst>
            </p:cNvPr>
            <p:cNvSpPr/>
            <p:nvPr/>
          </p:nvSpPr>
          <p:spPr>
            <a:xfrm>
              <a:off x="3368552" y="2583025"/>
              <a:ext cx="739880" cy="1461911"/>
            </a:xfrm>
            <a:custGeom>
              <a:avLst/>
              <a:gdLst>
                <a:gd name="connsiteX0" fmla="*/ 714676 w 739880"/>
                <a:gd name="connsiteY0" fmla="*/ 13107 h 1461911"/>
                <a:gd name="connsiteX1" fmla="*/ 14552 w 739880"/>
                <a:gd name="connsiteY1" fmla="*/ 0 h 1461911"/>
                <a:gd name="connsiteX2" fmla="*/ 0 w 739880"/>
                <a:gd name="connsiteY2" fmla="*/ 181124 h 1461911"/>
                <a:gd name="connsiteX3" fmla="*/ 240730 w 739880"/>
                <a:gd name="connsiteY3" fmla="*/ 184069 h 1461911"/>
                <a:gd name="connsiteX4" fmla="*/ 235023 w 739880"/>
                <a:gd name="connsiteY4" fmla="*/ 1461911 h 1461911"/>
                <a:gd name="connsiteX5" fmla="*/ 604250 w 739880"/>
                <a:gd name="connsiteY5" fmla="*/ 1444530 h 1461911"/>
                <a:gd name="connsiteX6" fmla="*/ 513893 w 739880"/>
                <a:gd name="connsiteY6" fmla="*/ 187393 h 1461911"/>
                <a:gd name="connsiteX7" fmla="*/ 739881 w 739880"/>
                <a:gd name="connsiteY7" fmla="*/ 190147 h 1461911"/>
                <a:gd name="connsiteX8" fmla="*/ 714676 w 739880"/>
                <a:gd name="connsiteY8" fmla="*/ 13107 h 1461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9880" h="1461911">
                  <a:moveTo>
                    <a:pt x="714676" y="13107"/>
                  </a:moveTo>
                  <a:lnTo>
                    <a:pt x="14552" y="0"/>
                  </a:lnTo>
                  <a:lnTo>
                    <a:pt x="0" y="181124"/>
                  </a:lnTo>
                  <a:lnTo>
                    <a:pt x="240730" y="184069"/>
                  </a:lnTo>
                  <a:lnTo>
                    <a:pt x="235023" y="1461911"/>
                  </a:lnTo>
                  <a:lnTo>
                    <a:pt x="604250" y="1444530"/>
                  </a:lnTo>
                  <a:lnTo>
                    <a:pt x="513893" y="187393"/>
                  </a:lnTo>
                  <a:lnTo>
                    <a:pt x="739881" y="190147"/>
                  </a:lnTo>
                  <a:lnTo>
                    <a:pt x="714676" y="13107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1EC78ED4-CF17-0D42-8113-58399FED4C76}"/>
                </a:ext>
              </a:extLst>
            </p:cNvPr>
            <p:cNvSpPr/>
            <p:nvPr/>
          </p:nvSpPr>
          <p:spPr>
            <a:xfrm>
              <a:off x="4186330" y="2600121"/>
              <a:ext cx="1222101" cy="1407108"/>
            </a:xfrm>
            <a:custGeom>
              <a:avLst/>
              <a:gdLst>
                <a:gd name="connsiteX0" fmla="*/ 680816 w 1222101"/>
                <a:gd name="connsiteY0" fmla="*/ 12727 h 1407108"/>
                <a:gd name="connsiteX1" fmla="*/ 439991 w 1222101"/>
                <a:gd name="connsiteY1" fmla="*/ 8168 h 1407108"/>
                <a:gd name="connsiteX2" fmla="*/ 594549 w 1222101"/>
                <a:gd name="connsiteY2" fmla="*/ 472804 h 1407108"/>
                <a:gd name="connsiteX3" fmla="*/ 370273 w 1222101"/>
                <a:gd name="connsiteY3" fmla="*/ 473658 h 1407108"/>
                <a:gd name="connsiteX4" fmla="*/ 248434 w 1222101"/>
                <a:gd name="connsiteY4" fmla="*/ 4654 h 1407108"/>
                <a:gd name="connsiteX5" fmla="*/ 0 w 1222101"/>
                <a:gd name="connsiteY5" fmla="*/ 0 h 1407108"/>
                <a:gd name="connsiteX6" fmla="*/ 264508 w 1222101"/>
                <a:gd name="connsiteY6" fmla="*/ 1407109 h 1407108"/>
                <a:gd name="connsiteX7" fmla="*/ 608625 w 1222101"/>
                <a:gd name="connsiteY7" fmla="*/ 1390962 h 1407108"/>
                <a:gd name="connsiteX8" fmla="*/ 428577 w 1222101"/>
                <a:gd name="connsiteY8" fmla="*/ 697903 h 1407108"/>
                <a:gd name="connsiteX9" fmla="*/ 668356 w 1222101"/>
                <a:gd name="connsiteY9" fmla="*/ 694864 h 1407108"/>
                <a:gd name="connsiteX10" fmla="*/ 895390 w 1222101"/>
                <a:gd name="connsiteY10" fmla="*/ 1377475 h 1407108"/>
                <a:gd name="connsiteX11" fmla="*/ 1222101 w 1222101"/>
                <a:gd name="connsiteY11" fmla="*/ 1362089 h 1407108"/>
                <a:gd name="connsiteX12" fmla="*/ 684905 w 1222101"/>
                <a:gd name="connsiteY12" fmla="*/ 22985 h 1407108"/>
                <a:gd name="connsiteX13" fmla="*/ 680816 w 1222101"/>
                <a:gd name="connsiteY13" fmla="*/ 12727 h 140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22101" h="1407108">
                  <a:moveTo>
                    <a:pt x="680816" y="12727"/>
                  </a:moveTo>
                  <a:lnTo>
                    <a:pt x="439991" y="8168"/>
                  </a:lnTo>
                  <a:lnTo>
                    <a:pt x="594549" y="472804"/>
                  </a:lnTo>
                  <a:lnTo>
                    <a:pt x="370273" y="473658"/>
                  </a:lnTo>
                  <a:lnTo>
                    <a:pt x="248434" y="4654"/>
                  </a:lnTo>
                  <a:lnTo>
                    <a:pt x="0" y="0"/>
                  </a:lnTo>
                  <a:lnTo>
                    <a:pt x="264508" y="1407109"/>
                  </a:lnTo>
                  <a:lnTo>
                    <a:pt x="608625" y="1390962"/>
                  </a:lnTo>
                  <a:lnTo>
                    <a:pt x="428577" y="697903"/>
                  </a:lnTo>
                  <a:lnTo>
                    <a:pt x="668356" y="694864"/>
                  </a:lnTo>
                  <a:lnTo>
                    <a:pt x="895390" y="1377475"/>
                  </a:lnTo>
                  <a:lnTo>
                    <a:pt x="1222101" y="1362089"/>
                  </a:lnTo>
                  <a:lnTo>
                    <a:pt x="684905" y="22985"/>
                  </a:lnTo>
                  <a:lnTo>
                    <a:pt x="680816" y="12727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683AB146-BE6E-3E42-8E26-E3382F1911E8}"/>
                </a:ext>
              </a:extLst>
            </p:cNvPr>
            <p:cNvSpPr/>
            <p:nvPr/>
          </p:nvSpPr>
          <p:spPr>
            <a:xfrm>
              <a:off x="5005059" y="2617502"/>
              <a:ext cx="922401" cy="1337774"/>
            </a:xfrm>
            <a:custGeom>
              <a:avLst/>
              <a:gdLst>
                <a:gd name="connsiteX0" fmla="*/ 0 w 922401"/>
                <a:gd name="connsiteY0" fmla="*/ 0 h 1337774"/>
                <a:gd name="connsiteX1" fmla="*/ 609291 w 922401"/>
                <a:gd name="connsiteY1" fmla="*/ 1337774 h 1337774"/>
                <a:gd name="connsiteX2" fmla="*/ 922402 w 922401"/>
                <a:gd name="connsiteY2" fmla="*/ 1323052 h 1337774"/>
                <a:gd name="connsiteX3" fmla="*/ 234928 w 922401"/>
                <a:gd name="connsiteY3" fmla="*/ 4369 h 1337774"/>
                <a:gd name="connsiteX4" fmla="*/ 0 w 922401"/>
                <a:gd name="connsiteY4" fmla="*/ 0 h 1337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2401" h="1337774">
                  <a:moveTo>
                    <a:pt x="0" y="0"/>
                  </a:moveTo>
                  <a:lnTo>
                    <a:pt x="609291" y="1337774"/>
                  </a:lnTo>
                  <a:lnTo>
                    <a:pt x="922402" y="1323052"/>
                  </a:lnTo>
                  <a:lnTo>
                    <a:pt x="234928" y="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B84915E-E454-2047-9824-F16C610BB1D0}"/>
                </a:ext>
              </a:extLst>
            </p:cNvPr>
            <p:cNvSpPr/>
            <p:nvPr/>
          </p:nvSpPr>
          <p:spPr>
            <a:xfrm>
              <a:off x="5370291" y="2626335"/>
              <a:ext cx="1580485" cy="1307855"/>
            </a:xfrm>
            <a:custGeom>
              <a:avLst/>
              <a:gdLst>
                <a:gd name="connsiteX0" fmla="*/ 416403 w 1580485"/>
                <a:gd name="connsiteY0" fmla="*/ 7883 h 1307855"/>
                <a:gd name="connsiteX1" fmla="*/ 810073 w 1580485"/>
                <a:gd name="connsiteY1" fmla="*/ 563508 h 1307855"/>
                <a:gd name="connsiteX2" fmla="*/ 719336 w 1580485"/>
                <a:gd name="connsiteY2" fmla="*/ 478787 h 1307855"/>
                <a:gd name="connsiteX3" fmla="*/ 205253 w 1580485"/>
                <a:gd name="connsiteY3" fmla="*/ 3894 h 1307855"/>
                <a:gd name="connsiteX4" fmla="*/ 0 w 1580485"/>
                <a:gd name="connsiteY4" fmla="*/ 0 h 1307855"/>
                <a:gd name="connsiteX5" fmla="*/ 749867 w 1580485"/>
                <a:gd name="connsiteY5" fmla="*/ 1307856 h 1307855"/>
                <a:gd name="connsiteX6" fmla="*/ 1025979 w 1580485"/>
                <a:gd name="connsiteY6" fmla="*/ 1294844 h 1307855"/>
                <a:gd name="connsiteX7" fmla="*/ 532820 w 1580485"/>
                <a:gd name="connsiteY7" fmla="*/ 513075 h 1307855"/>
                <a:gd name="connsiteX8" fmla="*/ 636778 w 1580485"/>
                <a:gd name="connsiteY8" fmla="*/ 611187 h 1307855"/>
                <a:gd name="connsiteX9" fmla="*/ 1351549 w 1580485"/>
                <a:gd name="connsiteY9" fmla="*/ 1279552 h 1307855"/>
                <a:gd name="connsiteX10" fmla="*/ 1580485 w 1580485"/>
                <a:gd name="connsiteY10" fmla="*/ 1268820 h 1307855"/>
                <a:gd name="connsiteX11" fmla="*/ 621465 w 1580485"/>
                <a:gd name="connsiteY11" fmla="*/ 11682 h 1307855"/>
                <a:gd name="connsiteX12" fmla="*/ 416403 w 1580485"/>
                <a:gd name="connsiteY12" fmla="*/ 7883 h 1307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80485" h="1307855">
                  <a:moveTo>
                    <a:pt x="416403" y="7883"/>
                  </a:moveTo>
                  <a:lnTo>
                    <a:pt x="810073" y="563508"/>
                  </a:lnTo>
                  <a:lnTo>
                    <a:pt x="719336" y="478787"/>
                  </a:lnTo>
                  <a:lnTo>
                    <a:pt x="205253" y="3894"/>
                  </a:lnTo>
                  <a:lnTo>
                    <a:pt x="0" y="0"/>
                  </a:lnTo>
                  <a:lnTo>
                    <a:pt x="749867" y="1307856"/>
                  </a:lnTo>
                  <a:lnTo>
                    <a:pt x="1025979" y="1294844"/>
                  </a:lnTo>
                  <a:lnTo>
                    <a:pt x="532820" y="513075"/>
                  </a:lnTo>
                  <a:lnTo>
                    <a:pt x="636778" y="611187"/>
                  </a:lnTo>
                  <a:lnTo>
                    <a:pt x="1351549" y="1279552"/>
                  </a:lnTo>
                  <a:lnTo>
                    <a:pt x="1580485" y="1268820"/>
                  </a:lnTo>
                  <a:lnTo>
                    <a:pt x="621465" y="11682"/>
                  </a:lnTo>
                  <a:lnTo>
                    <a:pt x="416403" y="7883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04B65E1-34BE-774F-B6E3-5C5DBBC27F88}"/>
                </a:ext>
              </a:extLst>
            </p:cNvPr>
            <p:cNvSpPr/>
            <p:nvPr/>
          </p:nvSpPr>
          <p:spPr>
            <a:xfrm>
              <a:off x="6117210" y="2642481"/>
              <a:ext cx="1770329" cy="1247734"/>
            </a:xfrm>
            <a:custGeom>
              <a:avLst/>
              <a:gdLst>
                <a:gd name="connsiteX0" fmla="*/ 777830 w 1770329"/>
                <a:gd name="connsiteY0" fmla="*/ 646235 h 1247734"/>
                <a:gd name="connsiteX1" fmla="*/ 1490223 w 1770329"/>
                <a:gd name="connsiteY1" fmla="*/ 1225224 h 1247734"/>
                <a:gd name="connsiteX2" fmla="*/ 1770330 w 1770329"/>
                <a:gd name="connsiteY2" fmla="*/ 1212022 h 1247734"/>
                <a:gd name="connsiteX3" fmla="*/ 787912 w 1770329"/>
                <a:gd name="connsiteY3" fmla="*/ 425789 h 1247734"/>
                <a:gd name="connsiteX4" fmla="*/ 577904 w 1770329"/>
                <a:gd name="connsiteY4" fmla="*/ 10828 h 1247734"/>
                <a:gd name="connsiteX5" fmla="*/ 371414 w 1770329"/>
                <a:gd name="connsiteY5" fmla="*/ 6933 h 1247734"/>
                <a:gd name="connsiteX6" fmla="*/ 554601 w 1770329"/>
                <a:gd name="connsiteY6" fmla="*/ 388653 h 1247734"/>
                <a:gd name="connsiteX7" fmla="*/ 220281 w 1770329"/>
                <a:gd name="connsiteY7" fmla="*/ 4084 h 1247734"/>
                <a:gd name="connsiteX8" fmla="*/ 0 w 1770329"/>
                <a:gd name="connsiteY8" fmla="*/ 0 h 1247734"/>
                <a:gd name="connsiteX9" fmla="*/ 1005530 w 1770329"/>
                <a:gd name="connsiteY9" fmla="*/ 1240421 h 1247734"/>
                <a:gd name="connsiteX10" fmla="*/ 1011522 w 1770329"/>
                <a:gd name="connsiteY10" fmla="*/ 1247734 h 1247734"/>
                <a:gd name="connsiteX11" fmla="*/ 1289821 w 1770329"/>
                <a:gd name="connsiteY11" fmla="*/ 1234627 h 1247734"/>
                <a:gd name="connsiteX12" fmla="*/ 777830 w 1770329"/>
                <a:gd name="connsiteY12" fmla="*/ 646235 h 1247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70329" h="1247734">
                  <a:moveTo>
                    <a:pt x="777830" y="646235"/>
                  </a:moveTo>
                  <a:lnTo>
                    <a:pt x="1490223" y="1225224"/>
                  </a:lnTo>
                  <a:lnTo>
                    <a:pt x="1770330" y="1212022"/>
                  </a:lnTo>
                  <a:lnTo>
                    <a:pt x="787912" y="425789"/>
                  </a:lnTo>
                  <a:lnTo>
                    <a:pt x="577904" y="10828"/>
                  </a:lnTo>
                  <a:lnTo>
                    <a:pt x="371414" y="6933"/>
                  </a:lnTo>
                  <a:lnTo>
                    <a:pt x="554601" y="388653"/>
                  </a:lnTo>
                  <a:lnTo>
                    <a:pt x="220281" y="4084"/>
                  </a:lnTo>
                  <a:lnTo>
                    <a:pt x="0" y="0"/>
                  </a:lnTo>
                  <a:lnTo>
                    <a:pt x="1005530" y="1240421"/>
                  </a:lnTo>
                  <a:lnTo>
                    <a:pt x="1011522" y="1247734"/>
                  </a:lnTo>
                  <a:lnTo>
                    <a:pt x="1289821" y="1234627"/>
                  </a:lnTo>
                  <a:lnTo>
                    <a:pt x="777830" y="646235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2F50085-8022-294B-89B5-081D48191AE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531085" y="1374775"/>
            <a:ext cx="5149740" cy="3978275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9574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x Campaign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517525"/>
            <a:ext cx="3205327" cy="48355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Official Sensitive - Department for Transport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‹#›</a:t>
            </a:fld>
            <a:endParaRPr lang="en-GB"/>
          </a:p>
        </p:txBody>
      </p:sp>
      <p:sp>
        <p:nvSpPr>
          <p:cNvPr id="29" name="Picture Placeholder 6">
            <a:extLst>
              <a:ext uri="{FF2B5EF4-FFF2-40B4-BE49-F238E27FC236}">
                <a16:creationId xmlns:a16="http://schemas.microsoft.com/office/drawing/2014/main" id="{9DFD2F1A-D76B-534F-A33D-315F0869E1F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73550" y="517525"/>
            <a:ext cx="3641724" cy="2419062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30" name="Picture Placeholder 6">
            <a:extLst>
              <a:ext uri="{FF2B5EF4-FFF2-40B4-BE49-F238E27FC236}">
                <a16:creationId xmlns:a16="http://schemas.microsoft.com/office/drawing/2014/main" id="{311383A5-62D5-374B-BB65-3965434024A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45451" y="517525"/>
            <a:ext cx="3641724" cy="2419062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31" name="Picture Placeholder 6">
            <a:extLst>
              <a:ext uri="{FF2B5EF4-FFF2-40B4-BE49-F238E27FC236}">
                <a16:creationId xmlns:a16="http://schemas.microsoft.com/office/drawing/2014/main" id="{C9891125-210A-164B-8EB1-46F338E3776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3550" y="3060988"/>
            <a:ext cx="3641724" cy="2419062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32" name="Picture Placeholder 6">
            <a:extLst>
              <a:ext uri="{FF2B5EF4-FFF2-40B4-BE49-F238E27FC236}">
                <a16:creationId xmlns:a16="http://schemas.microsoft.com/office/drawing/2014/main" id="{70958E4B-DBEE-4846-8942-5385ABF74C7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45451" y="3060988"/>
            <a:ext cx="3641724" cy="2419062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90313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humbnail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517525"/>
            <a:ext cx="3205327" cy="48355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Official Sensitive - Department for Transport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‹#›</a:t>
            </a:fld>
            <a:endParaRPr lang="en-GB"/>
          </a:p>
        </p:txBody>
      </p:sp>
      <p:sp>
        <p:nvSpPr>
          <p:cNvPr id="41" name="Picture Placeholder 6">
            <a:extLst>
              <a:ext uri="{FF2B5EF4-FFF2-40B4-BE49-F238E27FC236}">
                <a16:creationId xmlns:a16="http://schemas.microsoft.com/office/drawing/2014/main" id="{24960DD3-3949-2C43-A226-9AC7B559905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73550" y="517525"/>
            <a:ext cx="1755775" cy="1570457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42" name="Picture Placeholder 6">
            <a:extLst>
              <a:ext uri="{FF2B5EF4-FFF2-40B4-BE49-F238E27FC236}">
                <a16:creationId xmlns:a16="http://schemas.microsoft.com/office/drawing/2014/main" id="{200760E4-CA9A-7E4B-AC53-154425F5B30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62620" y="517525"/>
            <a:ext cx="1755775" cy="1570457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43" name="Picture Placeholder 6">
            <a:extLst>
              <a:ext uri="{FF2B5EF4-FFF2-40B4-BE49-F238E27FC236}">
                <a16:creationId xmlns:a16="http://schemas.microsoft.com/office/drawing/2014/main" id="{E03D1329-A196-D148-9052-D1F31FB9708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43972" y="517525"/>
            <a:ext cx="1755775" cy="1570457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44" name="Picture Placeholder 6">
            <a:extLst>
              <a:ext uri="{FF2B5EF4-FFF2-40B4-BE49-F238E27FC236}">
                <a16:creationId xmlns:a16="http://schemas.microsoft.com/office/drawing/2014/main" id="{DCECF0AE-5EA6-5949-AFAC-C35E0A817F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925324" y="517525"/>
            <a:ext cx="1755775" cy="1570457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45" name="Picture Placeholder 6">
            <a:extLst>
              <a:ext uri="{FF2B5EF4-FFF2-40B4-BE49-F238E27FC236}">
                <a16:creationId xmlns:a16="http://schemas.microsoft.com/office/drawing/2014/main" id="{E030355F-7AA2-FC48-9590-063CDB48A6F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3550" y="2209690"/>
            <a:ext cx="1755775" cy="1570457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46" name="Picture Placeholder 6">
            <a:extLst>
              <a:ext uri="{FF2B5EF4-FFF2-40B4-BE49-F238E27FC236}">
                <a16:creationId xmlns:a16="http://schemas.microsoft.com/office/drawing/2014/main" id="{26661B7D-5496-EA43-85F7-A39CD22BAC1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62620" y="2209690"/>
            <a:ext cx="1755775" cy="1570457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47" name="Picture Placeholder 6">
            <a:extLst>
              <a:ext uri="{FF2B5EF4-FFF2-40B4-BE49-F238E27FC236}">
                <a16:creationId xmlns:a16="http://schemas.microsoft.com/office/drawing/2014/main" id="{10312DB9-9A72-4548-9DEC-F362CE97DE9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43972" y="2209690"/>
            <a:ext cx="1755775" cy="1570457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48F02BFD-6DAC-594A-A65D-9BF60E0411C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925324" y="2209690"/>
            <a:ext cx="1755775" cy="1570457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49" name="Picture Placeholder 6">
            <a:extLst>
              <a:ext uri="{FF2B5EF4-FFF2-40B4-BE49-F238E27FC236}">
                <a16:creationId xmlns:a16="http://schemas.microsoft.com/office/drawing/2014/main" id="{CBD4EE4F-3E2F-8344-B6E9-E53F76F1297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73550" y="3912366"/>
            <a:ext cx="1755775" cy="1570457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50" name="Picture Placeholder 6">
            <a:extLst>
              <a:ext uri="{FF2B5EF4-FFF2-40B4-BE49-F238E27FC236}">
                <a16:creationId xmlns:a16="http://schemas.microsoft.com/office/drawing/2014/main" id="{41083A20-B081-D840-8717-9DC123C3C23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162620" y="3912366"/>
            <a:ext cx="1755775" cy="1570457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51" name="Picture Placeholder 6">
            <a:extLst>
              <a:ext uri="{FF2B5EF4-FFF2-40B4-BE49-F238E27FC236}">
                <a16:creationId xmlns:a16="http://schemas.microsoft.com/office/drawing/2014/main" id="{0E18DF7E-A624-6C42-93D0-F4EC12D1E98E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043972" y="3912366"/>
            <a:ext cx="1755775" cy="1570457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52" name="Picture Placeholder 6">
            <a:extLst>
              <a:ext uri="{FF2B5EF4-FFF2-40B4-BE49-F238E27FC236}">
                <a16:creationId xmlns:a16="http://schemas.microsoft.com/office/drawing/2014/main" id="{FBBE708B-CCD3-6D42-83E1-64D104F6D80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925324" y="3912366"/>
            <a:ext cx="1755775" cy="1570457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949719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x Campaign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517525"/>
            <a:ext cx="3205327" cy="48355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Official Sensitive - Department for Transport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6A67BBF-B7DD-1748-A64B-1328EFABD3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73550" y="517526"/>
            <a:ext cx="2698750" cy="4962524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C1CEEA46-4677-E846-B30B-B0732829C3F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99299" y="517526"/>
            <a:ext cx="4581525" cy="4962524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236128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1 x Her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517525"/>
            <a:ext cx="3205327" cy="48355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Official Sensitive - Department for Transport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6A67BBF-B7DD-1748-A64B-1328EFABD3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73549" y="517526"/>
            <a:ext cx="7407275" cy="4962524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79530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4825" y="2789115"/>
            <a:ext cx="11176000" cy="1477328"/>
          </a:xfrm>
        </p:spPr>
        <p:txBody>
          <a:bodyPr anchor="ctr"/>
          <a:lstStyle>
            <a:lvl1pPr algn="ctr">
              <a:lnSpc>
                <a:spcPct val="80000"/>
              </a:lnSpc>
              <a:defRPr sz="6000" cap="none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62FB004-FE09-E342-875D-FC977B8567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4824" y="6397627"/>
            <a:ext cx="2698751" cy="23812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Official Sensitive - Department for Transport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D989DC3-722D-7042-B25F-1F906190467F}"/>
              </a:ext>
            </a:extLst>
          </p:cNvPr>
          <p:cNvCxnSpPr>
            <a:cxnSpLocks/>
          </p:cNvCxnSpPr>
          <p:nvPr userDrawn="1"/>
        </p:nvCxnSpPr>
        <p:spPr>
          <a:xfrm>
            <a:off x="504825" y="6346825"/>
            <a:ext cx="269875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aphic 7">
            <a:extLst>
              <a:ext uri="{FF2B5EF4-FFF2-40B4-BE49-F238E27FC236}">
                <a16:creationId xmlns:a16="http://schemas.microsoft.com/office/drawing/2014/main" id="{B60AA7D1-1AAE-A944-8C71-C5A69C7A4E86}"/>
              </a:ext>
            </a:extLst>
          </p:cNvPr>
          <p:cNvGrpSpPr/>
          <p:nvPr userDrawn="1"/>
        </p:nvGrpSpPr>
        <p:grpSpPr>
          <a:xfrm>
            <a:off x="10805664" y="6338102"/>
            <a:ext cx="881511" cy="297644"/>
            <a:chOff x="2800350" y="2317750"/>
            <a:chExt cx="6592631" cy="2226014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C9955EAD-16B9-7C43-A430-60EB22A55855}"/>
                </a:ext>
              </a:extLst>
            </p:cNvPr>
            <p:cNvSpPr/>
            <p:nvPr/>
          </p:nvSpPr>
          <p:spPr>
            <a:xfrm>
              <a:off x="2800350" y="2317750"/>
              <a:ext cx="6592631" cy="2226014"/>
            </a:xfrm>
            <a:custGeom>
              <a:avLst/>
              <a:gdLst>
                <a:gd name="connsiteX0" fmla="*/ 269073 w 6592631"/>
                <a:gd name="connsiteY0" fmla="*/ 0 h 2226014"/>
                <a:gd name="connsiteX1" fmla="*/ 0 w 6592631"/>
                <a:gd name="connsiteY1" fmla="*/ 2226014 h 2226014"/>
                <a:gd name="connsiteX2" fmla="*/ 6592632 w 6592631"/>
                <a:gd name="connsiteY2" fmla="*/ 1841731 h 2226014"/>
                <a:gd name="connsiteX3" fmla="*/ 4402856 w 6592631"/>
                <a:gd name="connsiteY3" fmla="*/ 85196 h 2226014"/>
                <a:gd name="connsiteX4" fmla="*/ 269073 w 6592631"/>
                <a:gd name="connsiteY4" fmla="*/ 0 h 222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92631" h="2226014">
                  <a:moveTo>
                    <a:pt x="269073" y="0"/>
                  </a:moveTo>
                  <a:lnTo>
                    <a:pt x="0" y="2226014"/>
                  </a:lnTo>
                  <a:lnTo>
                    <a:pt x="6592632" y="1841731"/>
                  </a:lnTo>
                  <a:lnTo>
                    <a:pt x="4402856" y="85196"/>
                  </a:lnTo>
                  <a:lnTo>
                    <a:pt x="269073" y="0"/>
                  </a:lnTo>
                  <a:close/>
                </a:path>
              </a:pathLst>
            </a:custGeom>
            <a:solidFill>
              <a:schemeClr val="accent2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C3E2B8C-06FC-D64A-AED3-1042A9898B5A}"/>
                </a:ext>
              </a:extLst>
            </p:cNvPr>
            <p:cNvSpPr/>
            <p:nvPr/>
          </p:nvSpPr>
          <p:spPr>
            <a:xfrm>
              <a:off x="7946795" y="3679363"/>
              <a:ext cx="731510" cy="315613"/>
            </a:xfrm>
            <a:custGeom>
              <a:avLst/>
              <a:gdLst>
                <a:gd name="connsiteX0" fmla="*/ 380165 w 731510"/>
                <a:gd name="connsiteY0" fmla="*/ 0 h 315613"/>
                <a:gd name="connsiteX1" fmla="*/ 0 w 731510"/>
                <a:gd name="connsiteY1" fmla="*/ 15956 h 315613"/>
                <a:gd name="connsiteX2" fmla="*/ 302172 w 731510"/>
                <a:gd name="connsiteY2" fmla="*/ 315614 h 315613"/>
                <a:gd name="connsiteX3" fmla="*/ 731510 w 731510"/>
                <a:gd name="connsiteY3" fmla="*/ 296428 h 315613"/>
                <a:gd name="connsiteX4" fmla="*/ 380165 w 731510"/>
                <a:gd name="connsiteY4" fmla="*/ 0 h 315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1510" h="315613">
                  <a:moveTo>
                    <a:pt x="380165" y="0"/>
                  </a:moveTo>
                  <a:lnTo>
                    <a:pt x="0" y="15956"/>
                  </a:lnTo>
                  <a:lnTo>
                    <a:pt x="302172" y="315614"/>
                  </a:lnTo>
                  <a:lnTo>
                    <a:pt x="731510" y="296428"/>
                  </a:lnTo>
                  <a:lnTo>
                    <a:pt x="380165" y="0"/>
                  </a:lnTo>
                  <a:close/>
                </a:path>
              </a:pathLst>
            </a:custGeom>
            <a:solidFill>
              <a:schemeClr val="bg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22CFAA2-4D97-0946-8D60-861E0F5BEFDD}"/>
                </a:ext>
              </a:extLst>
            </p:cNvPr>
            <p:cNvSpPr/>
            <p:nvPr/>
          </p:nvSpPr>
          <p:spPr>
            <a:xfrm>
              <a:off x="6792889" y="2551207"/>
              <a:ext cx="1321588" cy="960993"/>
            </a:xfrm>
            <a:custGeom>
              <a:avLst/>
              <a:gdLst>
                <a:gd name="connsiteX0" fmla="*/ 969197 w 1321588"/>
                <a:gd name="connsiteY0" fmla="*/ 960994 h 960993"/>
                <a:gd name="connsiteX1" fmla="*/ 1321589 w 1321588"/>
                <a:gd name="connsiteY1" fmla="*/ 948742 h 960993"/>
                <a:gd name="connsiteX2" fmla="*/ 202970 w 1321588"/>
                <a:gd name="connsiteY2" fmla="*/ 4844 h 960993"/>
                <a:gd name="connsiteX3" fmla="*/ 0 w 1321588"/>
                <a:gd name="connsiteY3" fmla="*/ 0 h 960993"/>
                <a:gd name="connsiteX4" fmla="*/ 969197 w 1321588"/>
                <a:gd name="connsiteY4" fmla="*/ 960994 h 960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1588" h="960993">
                  <a:moveTo>
                    <a:pt x="969197" y="960994"/>
                  </a:moveTo>
                  <a:lnTo>
                    <a:pt x="1321589" y="948742"/>
                  </a:lnTo>
                  <a:lnTo>
                    <a:pt x="202970" y="4844"/>
                  </a:lnTo>
                  <a:lnTo>
                    <a:pt x="0" y="0"/>
                  </a:lnTo>
                  <a:lnTo>
                    <a:pt x="969197" y="960994"/>
                  </a:lnTo>
                  <a:close/>
                </a:path>
              </a:pathLst>
            </a:custGeom>
            <a:solidFill>
              <a:schemeClr val="bg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3B22FA40-03D3-8442-B785-93BDC807D112}"/>
                </a:ext>
              </a:extLst>
            </p:cNvPr>
            <p:cNvSpPr/>
            <p:nvPr/>
          </p:nvSpPr>
          <p:spPr>
            <a:xfrm>
              <a:off x="3368552" y="2583025"/>
              <a:ext cx="739880" cy="1461911"/>
            </a:xfrm>
            <a:custGeom>
              <a:avLst/>
              <a:gdLst>
                <a:gd name="connsiteX0" fmla="*/ 714676 w 739880"/>
                <a:gd name="connsiteY0" fmla="*/ 13107 h 1461911"/>
                <a:gd name="connsiteX1" fmla="*/ 14552 w 739880"/>
                <a:gd name="connsiteY1" fmla="*/ 0 h 1461911"/>
                <a:gd name="connsiteX2" fmla="*/ 0 w 739880"/>
                <a:gd name="connsiteY2" fmla="*/ 181124 h 1461911"/>
                <a:gd name="connsiteX3" fmla="*/ 240730 w 739880"/>
                <a:gd name="connsiteY3" fmla="*/ 184069 h 1461911"/>
                <a:gd name="connsiteX4" fmla="*/ 235023 w 739880"/>
                <a:gd name="connsiteY4" fmla="*/ 1461911 h 1461911"/>
                <a:gd name="connsiteX5" fmla="*/ 604250 w 739880"/>
                <a:gd name="connsiteY5" fmla="*/ 1444530 h 1461911"/>
                <a:gd name="connsiteX6" fmla="*/ 513893 w 739880"/>
                <a:gd name="connsiteY6" fmla="*/ 187393 h 1461911"/>
                <a:gd name="connsiteX7" fmla="*/ 739881 w 739880"/>
                <a:gd name="connsiteY7" fmla="*/ 190147 h 1461911"/>
                <a:gd name="connsiteX8" fmla="*/ 714676 w 739880"/>
                <a:gd name="connsiteY8" fmla="*/ 13107 h 1461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9880" h="1461911">
                  <a:moveTo>
                    <a:pt x="714676" y="13107"/>
                  </a:moveTo>
                  <a:lnTo>
                    <a:pt x="14552" y="0"/>
                  </a:lnTo>
                  <a:lnTo>
                    <a:pt x="0" y="181124"/>
                  </a:lnTo>
                  <a:lnTo>
                    <a:pt x="240730" y="184069"/>
                  </a:lnTo>
                  <a:lnTo>
                    <a:pt x="235023" y="1461911"/>
                  </a:lnTo>
                  <a:lnTo>
                    <a:pt x="604250" y="1444530"/>
                  </a:lnTo>
                  <a:lnTo>
                    <a:pt x="513893" y="187393"/>
                  </a:lnTo>
                  <a:lnTo>
                    <a:pt x="739881" y="190147"/>
                  </a:lnTo>
                  <a:lnTo>
                    <a:pt x="714676" y="13107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B3F7970-5422-244E-8ACB-7B1E0AA492FE}"/>
                </a:ext>
              </a:extLst>
            </p:cNvPr>
            <p:cNvSpPr/>
            <p:nvPr/>
          </p:nvSpPr>
          <p:spPr>
            <a:xfrm>
              <a:off x="4186330" y="2600121"/>
              <a:ext cx="1222101" cy="1407108"/>
            </a:xfrm>
            <a:custGeom>
              <a:avLst/>
              <a:gdLst>
                <a:gd name="connsiteX0" fmla="*/ 680816 w 1222101"/>
                <a:gd name="connsiteY0" fmla="*/ 12727 h 1407108"/>
                <a:gd name="connsiteX1" fmla="*/ 439991 w 1222101"/>
                <a:gd name="connsiteY1" fmla="*/ 8168 h 1407108"/>
                <a:gd name="connsiteX2" fmla="*/ 594549 w 1222101"/>
                <a:gd name="connsiteY2" fmla="*/ 472804 h 1407108"/>
                <a:gd name="connsiteX3" fmla="*/ 370273 w 1222101"/>
                <a:gd name="connsiteY3" fmla="*/ 473658 h 1407108"/>
                <a:gd name="connsiteX4" fmla="*/ 248434 w 1222101"/>
                <a:gd name="connsiteY4" fmla="*/ 4654 h 1407108"/>
                <a:gd name="connsiteX5" fmla="*/ 0 w 1222101"/>
                <a:gd name="connsiteY5" fmla="*/ 0 h 1407108"/>
                <a:gd name="connsiteX6" fmla="*/ 264508 w 1222101"/>
                <a:gd name="connsiteY6" fmla="*/ 1407109 h 1407108"/>
                <a:gd name="connsiteX7" fmla="*/ 608625 w 1222101"/>
                <a:gd name="connsiteY7" fmla="*/ 1390962 h 1407108"/>
                <a:gd name="connsiteX8" fmla="*/ 428577 w 1222101"/>
                <a:gd name="connsiteY8" fmla="*/ 697903 h 1407108"/>
                <a:gd name="connsiteX9" fmla="*/ 668356 w 1222101"/>
                <a:gd name="connsiteY9" fmla="*/ 694864 h 1407108"/>
                <a:gd name="connsiteX10" fmla="*/ 895390 w 1222101"/>
                <a:gd name="connsiteY10" fmla="*/ 1377475 h 1407108"/>
                <a:gd name="connsiteX11" fmla="*/ 1222101 w 1222101"/>
                <a:gd name="connsiteY11" fmla="*/ 1362089 h 1407108"/>
                <a:gd name="connsiteX12" fmla="*/ 684905 w 1222101"/>
                <a:gd name="connsiteY12" fmla="*/ 22985 h 1407108"/>
                <a:gd name="connsiteX13" fmla="*/ 680816 w 1222101"/>
                <a:gd name="connsiteY13" fmla="*/ 12727 h 140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22101" h="1407108">
                  <a:moveTo>
                    <a:pt x="680816" y="12727"/>
                  </a:moveTo>
                  <a:lnTo>
                    <a:pt x="439991" y="8168"/>
                  </a:lnTo>
                  <a:lnTo>
                    <a:pt x="594549" y="472804"/>
                  </a:lnTo>
                  <a:lnTo>
                    <a:pt x="370273" y="473658"/>
                  </a:lnTo>
                  <a:lnTo>
                    <a:pt x="248434" y="4654"/>
                  </a:lnTo>
                  <a:lnTo>
                    <a:pt x="0" y="0"/>
                  </a:lnTo>
                  <a:lnTo>
                    <a:pt x="264508" y="1407109"/>
                  </a:lnTo>
                  <a:lnTo>
                    <a:pt x="608625" y="1390962"/>
                  </a:lnTo>
                  <a:lnTo>
                    <a:pt x="428577" y="697903"/>
                  </a:lnTo>
                  <a:lnTo>
                    <a:pt x="668356" y="694864"/>
                  </a:lnTo>
                  <a:lnTo>
                    <a:pt x="895390" y="1377475"/>
                  </a:lnTo>
                  <a:lnTo>
                    <a:pt x="1222101" y="1362089"/>
                  </a:lnTo>
                  <a:lnTo>
                    <a:pt x="684905" y="22985"/>
                  </a:lnTo>
                  <a:lnTo>
                    <a:pt x="680816" y="12727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A41E613-73CE-294B-B113-7AF1F37F7E93}"/>
                </a:ext>
              </a:extLst>
            </p:cNvPr>
            <p:cNvSpPr/>
            <p:nvPr/>
          </p:nvSpPr>
          <p:spPr>
            <a:xfrm>
              <a:off x="5005059" y="2617502"/>
              <a:ext cx="922401" cy="1337774"/>
            </a:xfrm>
            <a:custGeom>
              <a:avLst/>
              <a:gdLst>
                <a:gd name="connsiteX0" fmla="*/ 0 w 922401"/>
                <a:gd name="connsiteY0" fmla="*/ 0 h 1337774"/>
                <a:gd name="connsiteX1" fmla="*/ 609291 w 922401"/>
                <a:gd name="connsiteY1" fmla="*/ 1337774 h 1337774"/>
                <a:gd name="connsiteX2" fmla="*/ 922402 w 922401"/>
                <a:gd name="connsiteY2" fmla="*/ 1323052 h 1337774"/>
                <a:gd name="connsiteX3" fmla="*/ 234928 w 922401"/>
                <a:gd name="connsiteY3" fmla="*/ 4369 h 1337774"/>
                <a:gd name="connsiteX4" fmla="*/ 0 w 922401"/>
                <a:gd name="connsiteY4" fmla="*/ 0 h 1337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2401" h="1337774">
                  <a:moveTo>
                    <a:pt x="0" y="0"/>
                  </a:moveTo>
                  <a:lnTo>
                    <a:pt x="609291" y="1337774"/>
                  </a:lnTo>
                  <a:lnTo>
                    <a:pt x="922402" y="1323052"/>
                  </a:lnTo>
                  <a:lnTo>
                    <a:pt x="234928" y="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596EC70-6DE0-724A-AAC5-5CB448901B1A}"/>
                </a:ext>
              </a:extLst>
            </p:cNvPr>
            <p:cNvSpPr/>
            <p:nvPr/>
          </p:nvSpPr>
          <p:spPr>
            <a:xfrm>
              <a:off x="5370291" y="2626335"/>
              <a:ext cx="1580485" cy="1307855"/>
            </a:xfrm>
            <a:custGeom>
              <a:avLst/>
              <a:gdLst>
                <a:gd name="connsiteX0" fmla="*/ 416403 w 1580485"/>
                <a:gd name="connsiteY0" fmla="*/ 7883 h 1307855"/>
                <a:gd name="connsiteX1" fmla="*/ 810073 w 1580485"/>
                <a:gd name="connsiteY1" fmla="*/ 563508 h 1307855"/>
                <a:gd name="connsiteX2" fmla="*/ 719336 w 1580485"/>
                <a:gd name="connsiteY2" fmla="*/ 478787 h 1307855"/>
                <a:gd name="connsiteX3" fmla="*/ 205253 w 1580485"/>
                <a:gd name="connsiteY3" fmla="*/ 3894 h 1307855"/>
                <a:gd name="connsiteX4" fmla="*/ 0 w 1580485"/>
                <a:gd name="connsiteY4" fmla="*/ 0 h 1307855"/>
                <a:gd name="connsiteX5" fmla="*/ 749867 w 1580485"/>
                <a:gd name="connsiteY5" fmla="*/ 1307856 h 1307855"/>
                <a:gd name="connsiteX6" fmla="*/ 1025979 w 1580485"/>
                <a:gd name="connsiteY6" fmla="*/ 1294844 h 1307855"/>
                <a:gd name="connsiteX7" fmla="*/ 532820 w 1580485"/>
                <a:gd name="connsiteY7" fmla="*/ 513075 h 1307855"/>
                <a:gd name="connsiteX8" fmla="*/ 636778 w 1580485"/>
                <a:gd name="connsiteY8" fmla="*/ 611187 h 1307855"/>
                <a:gd name="connsiteX9" fmla="*/ 1351549 w 1580485"/>
                <a:gd name="connsiteY9" fmla="*/ 1279552 h 1307855"/>
                <a:gd name="connsiteX10" fmla="*/ 1580485 w 1580485"/>
                <a:gd name="connsiteY10" fmla="*/ 1268820 h 1307855"/>
                <a:gd name="connsiteX11" fmla="*/ 621465 w 1580485"/>
                <a:gd name="connsiteY11" fmla="*/ 11682 h 1307855"/>
                <a:gd name="connsiteX12" fmla="*/ 416403 w 1580485"/>
                <a:gd name="connsiteY12" fmla="*/ 7883 h 1307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80485" h="1307855">
                  <a:moveTo>
                    <a:pt x="416403" y="7883"/>
                  </a:moveTo>
                  <a:lnTo>
                    <a:pt x="810073" y="563508"/>
                  </a:lnTo>
                  <a:lnTo>
                    <a:pt x="719336" y="478787"/>
                  </a:lnTo>
                  <a:lnTo>
                    <a:pt x="205253" y="3894"/>
                  </a:lnTo>
                  <a:lnTo>
                    <a:pt x="0" y="0"/>
                  </a:lnTo>
                  <a:lnTo>
                    <a:pt x="749867" y="1307856"/>
                  </a:lnTo>
                  <a:lnTo>
                    <a:pt x="1025979" y="1294844"/>
                  </a:lnTo>
                  <a:lnTo>
                    <a:pt x="532820" y="513075"/>
                  </a:lnTo>
                  <a:lnTo>
                    <a:pt x="636778" y="611187"/>
                  </a:lnTo>
                  <a:lnTo>
                    <a:pt x="1351549" y="1279552"/>
                  </a:lnTo>
                  <a:lnTo>
                    <a:pt x="1580485" y="1268820"/>
                  </a:lnTo>
                  <a:lnTo>
                    <a:pt x="621465" y="11682"/>
                  </a:lnTo>
                  <a:lnTo>
                    <a:pt x="416403" y="7883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7FF65D9-CA54-E14F-9B41-431A605DB5A2}"/>
                </a:ext>
              </a:extLst>
            </p:cNvPr>
            <p:cNvSpPr/>
            <p:nvPr/>
          </p:nvSpPr>
          <p:spPr>
            <a:xfrm>
              <a:off x="6117210" y="2642481"/>
              <a:ext cx="1770329" cy="1247734"/>
            </a:xfrm>
            <a:custGeom>
              <a:avLst/>
              <a:gdLst>
                <a:gd name="connsiteX0" fmla="*/ 777830 w 1770329"/>
                <a:gd name="connsiteY0" fmla="*/ 646235 h 1247734"/>
                <a:gd name="connsiteX1" fmla="*/ 1490223 w 1770329"/>
                <a:gd name="connsiteY1" fmla="*/ 1225224 h 1247734"/>
                <a:gd name="connsiteX2" fmla="*/ 1770330 w 1770329"/>
                <a:gd name="connsiteY2" fmla="*/ 1212022 h 1247734"/>
                <a:gd name="connsiteX3" fmla="*/ 787912 w 1770329"/>
                <a:gd name="connsiteY3" fmla="*/ 425789 h 1247734"/>
                <a:gd name="connsiteX4" fmla="*/ 577904 w 1770329"/>
                <a:gd name="connsiteY4" fmla="*/ 10828 h 1247734"/>
                <a:gd name="connsiteX5" fmla="*/ 371414 w 1770329"/>
                <a:gd name="connsiteY5" fmla="*/ 6933 h 1247734"/>
                <a:gd name="connsiteX6" fmla="*/ 554601 w 1770329"/>
                <a:gd name="connsiteY6" fmla="*/ 388653 h 1247734"/>
                <a:gd name="connsiteX7" fmla="*/ 220281 w 1770329"/>
                <a:gd name="connsiteY7" fmla="*/ 4084 h 1247734"/>
                <a:gd name="connsiteX8" fmla="*/ 0 w 1770329"/>
                <a:gd name="connsiteY8" fmla="*/ 0 h 1247734"/>
                <a:gd name="connsiteX9" fmla="*/ 1005530 w 1770329"/>
                <a:gd name="connsiteY9" fmla="*/ 1240421 h 1247734"/>
                <a:gd name="connsiteX10" fmla="*/ 1011522 w 1770329"/>
                <a:gd name="connsiteY10" fmla="*/ 1247734 h 1247734"/>
                <a:gd name="connsiteX11" fmla="*/ 1289821 w 1770329"/>
                <a:gd name="connsiteY11" fmla="*/ 1234627 h 1247734"/>
                <a:gd name="connsiteX12" fmla="*/ 777830 w 1770329"/>
                <a:gd name="connsiteY12" fmla="*/ 646235 h 1247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70329" h="1247734">
                  <a:moveTo>
                    <a:pt x="777830" y="646235"/>
                  </a:moveTo>
                  <a:lnTo>
                    <a:pt x="1490223" y="1225224"/>
                  </a:lnTo>
                  <a:lnTo>
                    <a:pt x="1770330" y="1212022"/>
                  </a:lnTo>
                  <a:lnTo>
                    <a:pt x="787912" y="425789"/>
                  </a:lnTo>
                  <a:lnTo>
                    <a:pt x="577904" y="10828"/>
                  </a:lnTo>
                  <a:lnTo>
                    <a:pt x="371414" y="6933"/>
                  </a:lnTo>
                  <a:lnTo>
                    <a:pt x="554601" y="388653"/>
                  </a:lnTo>
                  <a:lnTo>
                    <a:pt x="220281" y="4084"/>
                  </a:lnTo>
                  <a:lnTo>
                    <a:pt x="0" y="0"/>
                  </a:lnTo>
                  <a:lnTo>
                    <a:pt x="1005530" y="1240421"/>
                  </a:lnTo>
                  <a:lnTo>
                    <a:pt x="1011522" y="1247734"/>
                  </a:lnTo>
                  <a:lnTo>
                    <a:pt x="1289821" y="1234627"/>
                  </a:lnTo>
                  <a:lnTo>
                    <a:pt x="777830" y="646235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115AAB9C-CDE8-864C-A58E-C1202C8F89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397627"/>
            <a:ext cx="379568" cy="23812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65816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p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4825" y="2789115"/>
            <a:ext cx="11176000" cy="1477328"/>
          </a:xfrm>
        </p:spPr>
        <p:txBody>
          <a:bodyPr anchor="ctr"/>
          <a:lstStyle>
            <a:lvl1pPr algn="ctr">
              <a:lnSpc>
                <a:spcPct val="80000"/>
              </a:lnSpc>
              <a:defRPr sz="6000" cap="none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62FB004-FE09-E342-875D-FC977B8567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4824" y="6397627"/>
            <a:ext cx="2698751" cy="23812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Official Sensitive - Department for Transport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D989DC3-722D-7042-B25F-1F906190467F}"/>
              </a:ext>
            </a:extLst>
          </p:cNvPr>
          <p:cNvCxnSpPr>
            <a:cxnSpLocks/>
          </p:cNvCxnSpPr>
          <p:nvPr userDrawn="1"/>
        </p:nvCxnSpPr>
        <p:spPr>
          <a:xfrm>
            <a:off x="504825" y="6346825"/>
            <a:ext cx="269875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E97DE58-89EB-124E-8521-D71092D63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397627"/>
            <a:ext cx="379568" cy="23812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1" name="Graphic 7">
            <a:extLst>
              <a:ext uri="{FF2B5EF4-FFF2-40B4-BE49-F238E27FC236}">
                <a16:creationId xmlns:a16="http://schemas.microsoft.com/office/drawing/2014/main" id="{156C1246-2F61-B344-84FF-CAB30B0A4F78}"/>
              </a:ext>
            </a:extLst>
          </p:cNvPr>
          <p:cNvGrpSpPr/>
          <p:nvPr userDrawn="1"/>
        </p:nvGrpSpPr>
        <p:grpSpPr>
          <a:xfrm>
            <a:off x="10805664" y="6338102"/>
            <a:ext cx="881511" cy="297644"/>
            <a:chOff x="2800350" y="2317750"/>
            <a:chExt cx="6592631" cy="2226014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8C3AC93-DF6E-9E40-A0E8-19C5D05136B3}"/>
                </a:ext>
              </a:extLst>
            </p:cNvPr>
            <p:cNvSpPr/>
            <p:nvPr/>
          </p:nvSpPr>
          <p:spPr>
            <a:xfrm>
              <a:off x="2800350" y="2317750"/>
              <a:ext cx="6592631" cy="2226014"/>
            </a:xfrm>
            <a:custGeom>
              <a:avLst/>
              <a:gdLst>
                <a:gd name="connsiteX0" fmla="*/ 269073 w 6592631"/>
                <a:gd name="connsiteY0" fmla="*/ 0 h 2226014"/>
                <a:gd name="connsiteX1" fmla="*/ 0 w 6592631"/>
                <a:gd name="connsiteY1" fmla="*/ 2226014 h 2226014"/>
                <a:gd name="connsiteX2" fmla="*/ 6592632 w 6592631"/>
                <a:gd name="connsiteY2" fmla="*/ 1841731 h 2226014"/>
                <a:gd name="connsiteX3" fmla="*/ 4402856 w 6592631"/>
                <a:gd name="connsiteY3" fmla="*/ 85196 h 2226014"/>
                <a:gd name="connsiteX4" fmla="*/ 269073 w 6592631"/>
                <a:gd name="connsiteY4" fmla="*/ 0 h 222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92631" h="2226014">
                  <a:moveTo>
                    <a:pt x="269073" y="0"/>
                  </a:moveTo>
                  <a:lnTo>
                    <a:pt x="0" y="2226014"/>
                  </a:lnTo>
                  <a:lnTo>
                    <a:pt x="6592632" y="1841731"/>
                  </a:lnTo>
                  <a:lnTo>
                    <a:pt x="4402856" y="85196"/>
                  </a:lnTo>
                  <a:lnTo>
                    <a:pt x="269073" y="0"/>
                  </a:lnTo>
                  <a:close/>
                </a:path>
              </a:pathLst>
            </a:custGeom>
            <a:solidFill>
              <a:schemeClr val="accent2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B0CDBC7F-1651-194F-8931-CA60AED2B85E}"/>
                </a:ext>
              </a:extLst>
            </p:cNvPr>
            <p:cNvSpPr/>
            <p:nvPr/>
          </p:nvSpPr>
          <p:spPr>
            <a:xfrm>
              <a:off x="7946795" y="3679363"/>
              <a:ext cx="731510" cy="315613"/>
            </a:xfrm>
            <a:custGeom>
              <a:avLst/>
              <a:gdLst>
                <a:gd name="connsiteX0" fmla="*/ 380165 w 731510"/>
                <a:gd name="connsiteY0" fmla="*/ 0 h 315613"/>
                <a:gd name="connsiteX1" fmla="*/ 0 w 731510"/>
                <a:gd name="connsiteY1" fmla="*/ 15956 h 315613"/>
                <a:gd name="connsiteX2" fmla="*/ 302172 w 731510"/>
                <a:gd name="connsiteY2" fmla="*/ 315614 h 315613"/>
                <a:gd name="connsiteX3" fmla="*/ 731510 w 731510"/>
                <a:gd name="connsiteY3" fmla="*/ 296428 h 315613"/>
                <a:gd name="connsiteX4" fmla="*/ 380165 w 731510"/>
                <a:gd name="connsiteY4" fmla="*/ 0 h 315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1510" h="315613">
                  <a:moveTo>
                    <a:pt x="380165" y="0"/>
                  </a:moveTo>
                  <a:lnTo>
                    <a:pt x="0" y="15956"/>
                  </a:lnTo>
                  <a:lnTo>
                    <a:pt x="302172" y="315614"/>
                  </a:lnTo>
                  <a:lnTo>
                    <a:pt x="731510" y="296428"/>
                  </a:lnTo>
                  <a:lnTo>
                    <a:pt x="380165" y="0"/>
                  </a:lnTo>
                  <a:close/>
                </a:path>
              </a:pathLst>
            </a:custGeom>
            <a:solidFill>
              <a:schemeClr val="bg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C11B0E9-59BC-944A-8E57-66E970253597}"/>
                </a:ext>
              </a:extLst>
            </p:cNvPr>
            <p:cNvSpPr/>
            <p:nvPr/>
          </p:nvSpPr>
          <p:spPr>
            <a:xfrm>
              <a:off x="6792889" y="2551207"/>
              <a:ext cx="1321588" cy="960993"/>
            </a:xfrm>
            <a:custGeom>
              <a:avLst/>
              <a:gdLst>
                <a:gd name="connsiteX0" fmla="*/ 969197 w 1321588"/>
                <a:gd name="connsiteY0" fmla="*/ 960994 h 960993"/>
                <a:gd name="connsiteX1" fmla="*/ 1321589 w 1321588"/>
                <a:gd name="connsiteY1" fmla="*/ 948742 h 960993"/>
                <a:gd name="connsiteX2" fmla="*/ 202970 w 1321588"/>
                <a:gd name="connsiteY2" fmla="*/ 4844 h 960993"/>
                <a:gd name="connsiteX3" fmla="*/ 0 w 1321588"/>
                <a:gd name="connsiteY3" fmla="*/ 0 h 960993"/>
                <a:gd name="connsiteX4" fmla="*/ 969197 w 1321588"/>
                <a:gd name="connsiteY4" fmla="*/ 960994 h 960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1588" h="960993">
                  <a:moveTo>
                    <a:pt x="969197" y="960994"/>
                  </a:moveTo>
                  <a:lnTo>
                    <a:pt x="1321589" y="948742"/>
                  </a:lnTo>
                  <a:lnTo>
                    <a:pt x="202970" y="4844"/>
                  </a:lnTo>
                  <a:lnTo>
                    <a:pt x="0" y="0"/>
                  </a:lnTo>
                  <a:lnTo>
                    <a:pt x="969197" y="960994"/>
                  </a:lnTo>
                  <a:close/>
                </a:path>
              </a:pathLst>
            </a:custGeom>
            <a:solidFill>
              <a:schemeClr val="bg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643EB1E5-6E98-644E-9D34-9AE5EC6ECA69}"/>
                </a:ext>
              </a:extLst>
            </p:cNvPr>
            <p:cNvSpPr/>
            <p:nvPr/>
          </p:nvSpPr>
          <p:spPr>
            <a:xfrm>
              <a:off x="3368552" y="2583025"/>
              <a:ext cx="739880" cy="1461911"/>
            </a:xfrm>
            <a:custGeom>
              <a:avLst/>
              <a:gdLst>
                <a:gd name="connsiteX0" fmla="*/ 714676 w 739880"/>
                <a:gd name="connsiteY0" fmla="*/ 13107 h 1461911"/>
                <a:gd name="connsiteX1" fmla="*/ 14552 w 739880"/>
                <a:gd name="connsiteY1" fmla="*/ 0 h 1461911"/>
                <a:gd name="connsiteX2" fmla="*/ 0 w 739880"/>
                <a:gd name="connsiteY2" fmla="*/ 181124 h 1461911"/>
                <a:gd name="connsiteX3" fmla="*/ 240730 w 739880"/>
                <a:gd name="connsiteY3" fmla="*/ 184069 h 1461911"/>
                <a:gd name="connsiteX4" fmla="*/ 235023 w 739880"/>
                <a:gd name="connsiteY4" fmla="*/ 1461911 h 1461911"/>
                <a:gd name="connsiteX5" fmla="*/ 604250 w 739880"/>
                <a:gd name="connsiteY5" fmla="*/ 1444530 h 1461911"/>
                <a:gd name="connsiteX6" fmla="*/ 513893 w 739880"/>
                <a:gd name="connsiteY6" fmla="*/ 187393 h 1461911"/>
                <a:gd name="connsiteX7" fmla="*/ 739881 w 739880"/>
                <a:gd name="connsiteY7" fmla="*/ 190147 h 1461911"/>
                <a:gd name="connsiteX8" fmla="*/ 714676 w 739880"/>
                <a:gd name="connsiteY8" fmla="*/ 13107 h 1461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9880" h="1461911">
                  <a:moveTo>
                    <a:pt x="714676" y="13107"/>
                  </a:moveTo>
                  <a:lnTo>
                    <a:pt x="14552" y="0"/>
                  </a:lnTo>
                  <a:lnTo>
                    <a:pt x="0" y="181124"/>
                  </a:lnTo>
                  <a:lnTo>
                    <a:pt x="240730" y="184069"/>
                  </a:lnTo>
                  <a:lnTo>
                    <a:pt x="235023" y="1461911"/>
                  </a:lnTo>
                  <a:lnTo>
                    <a:pt x="604250" y="1444530"/>
                  </a:lnTo>
                  <a:lnTo>
                    <a:pt x="513893" y="187393"/>
                  </a:lnTo>
                  <a:lnTo>
                    <a:pt x="739881" y="190147"/>
                  </a:lnTo>
                  <a:lnTo>
                    <a:pt x="714676" y="13107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BF85AB2-3072-E842-AA20-2864F4EFDCB1}"/>
                </a:ext>
              </a:extLst>
            </p:cNvPr>
            <p:cNvSpPr/>
            <p:nvPr/>
          </p:nvSpPr>
          <p:spPr>
            <a:xfrm>
              <a:off x="4186330" y="2600121"/>
              <a:ext cx="1222101" cy="1407108"/>
            </a:xfrm>
            <a:custGeom>
              <a:avLst/>
              <a:gdLst>
                <a:gd name="connsiteX0" fmla="*/ 680816 w 1222101"/>
                <a:gd name="connsiteY0" fmla="*/ 12727 h 1407108"/>
                <a:gd name="connsiteX1" fmla="*/ 439991 w 1222101"/>
                <a:gd name="connsiteY1" fmla="*/ 8168 h 1407108"/>
                <a:gd name="connsiteX2" fmla="*/ 594549 w 1222101"/>
                <a:gd name="connsiteY2" fmla="*/ 472804 h 1407108"/>
                <a:gd name="connsiteX3" fmla="*/ 370273 w 1222101"/>
                <a:gd name="connsiteY3" fmla="*/ 473658 h 1407108"/>
                <a:gd name="connsiteX4" fmla="*/ 248434 w 1222101"/>
                <a:gd name="connsiteY4" fmla="*/ 4654 h 1407108"/>
                <a:gd name="connsiteX5" fmla="*/ 0 w 1222101"/>
                <a:gd name="connsiteY5" fmla="*/ 0 h 1407108"/>
                <a:gd name="connsiteX6" fmla="*/ 264508 w 1222101"/>
                <a:gd name="connsiteY6" fmla="*/ 1407109 h 1407108"/>
                <a:gd name="connsiteX7" fmla="*/ 608625 w 1222101"/>
                <a:gd name="connsiteY7" fmla="*/ 1390962 h 1407108"/>
                <a:gd name="connsiteX8" fmla="*/ 428577 w 1222101"/>
                <a:gd name="connsiteY8" fmla="*/ 697903 h 1407108"/>
                <a:gd name="connsiteX9" fmla="*/ 668356 w 1222101"/>
                <a:gd name="connsiteY9" fmla="*/ 694864 h 1407108"/>
                <a:gd name="connsiteX10" fmla="*/ 895390 w 1222101"/>
                <a:gd name="connsiteY10" fmla="*/ 1377475 h 1407108"/>
                <a:gd name="connsiteX11" fmla="*/ 1222101 w 1222101"/>
                <a:gd name="connsiteY11" fmla="*/ 1362089 h 1407108"/>
                <a:gd name="connsiteX12" fmla="*/ 684905 w 1222101"/>
                <a:gd name="connsiteY12" fmla="*/ 22985 h 1407108"/>
                <a:gd name="connsiteX13" fmla="*/ 680816 w 1222101"/>
                <a:gd name="connsiteY13" fmla="*/ 12727 h 140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22101" h="1407108">
                  <a:moveTo>
                    <a:pt x="680816" y="12727"/>
                  </a:moveTo>
                  <a:lnTo>
                    <a:pt x="439991" y="8168"/>
                  </a:lnTo>
                  <a:lnTo>
                    <a:pt x="594549" y="472804"/>
                  </a:lnTo>
                  <a:lnTo>
                    <a:pt x="370273" y="473658"/>
                  </a:lnTo>
                  <a:lnTo>
                    <a:pt x="248434" y="4654"/>
                  </a:lnTo>
                  <a:lnTo>
                    <a:pt x="0" y="0"/>
                  </a:lnTo>
                  <a:lnTo>
                    <a:pt x="264508" y="1407109"/>
                  </a:lnTo>
                  <a:lnTo>
                    <a:pt x="608625" y="1390962"/>
                  </a:lnTo>
                  <a:lnTo>
                    <a:pt x="428577" y="697903"/>
                  </a:lnTo>
                  <a:lnTo>
                    <a:pt x="668356" y="694864"/>
                  </a:lnTo>
                  <a:lnTo>
                    <a:pt x="895390" y="1377475"/>
                  </a:lnTo>
                  <a:lnTo>
                    <a:pt x="1222101" y="1362089"/>
                  </a:lnTo>
                  <a:lnTo>
                    <a:pt x="684905" y="22985"/>
                  </a:lnTo>
                  <a:lnTo>
                    <a:pt x="680816" y="12727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E4EEB538-B219-6941-B95A-E95EFD5C258E}"/>
                </a:ext>
              </a:extLst>
            </p:cNvPr>
            <p:cNvSpPr/>
            <p:nvPr/>
          </p:nvSpPr>
          <p:spPr>
            <a:xfrm>
              <a:off x="5005059" y="2617502"/>
              <a:ext cx="922401" cy="1337774"/>
            </a:xfrm>
            <a:custGeom>
              <a:avLst/>
              <a:gdLst>
                <a:gd name="connsiteX0" fmla="*/ 0 w 922401"/>
                <a:gd name="connsiteY0" fmla="*/ 0 h 1337774"/>
                <a:gd name="connsiteX1" fmla="*/ 609291 w 922401"/>
                <a:gd name="connsiteY1" fmla="*/ 1337774 h 1337774"/>
                <a:gd name="connsiteX2" fmla="*/ 922402 w 922401"/>
                <a:gd name="connsiteY2" fmla="*/ 1323052 h 1337774"/>
                <a:gd name="connsiteX3" fmla="*/ 234928 w 922401"/>
                <a:gd name="connsiteY3" fmla="*/ 4369 h 1337774"/>
                <a:gd name="connsiteX4" fmla="*/ 0 w 922401"/>
                <a:gd name="connsiteY4" fmla="*/ 0 h 1337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2401" h="1337774">
                  <a:moveTo>
                    <a:pt x="0" y="0"/>
                  </a:moveTo>
                  <a:lnTo>
                    <a:pt x="609291" y="1337774"/>
                  </a:lnTo>
                  <a:lnTo>
                    <a:pt x="922402" y="1323052"/>
                  </a:lnTo>
                  <a:lnTo>
                    <a:pt x="234928" y="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62DA257C-94A4-BF4D-BE1B-61553A48EE47}"/>
                </a:ext>
              </a:extLst>
            </p:cNvPr>
            <p:cNvSpPr/>
            <p:nvPr/>
          </p:nvSpPr>
          <p:spPr>
            <a:xfrm>
              <a:off x="5370291" y="2626335"/>
              <a:ext cx="1580485" cy="1307855"/>
            </a:xfrm>
            <a:custGeom>
              <a:avLst/>
              <a:gdLst>
                <a:gd name="connsiteX0" fmla="*/ 416403 w 1580485"/>
                <a:gd name="connsiteY0" fmla="*/ 7883 h 1307855"/>
                <a:gd name="connsiteX1" fmla="*/ 810073 w 1580485"/>
                <a:gd name="connsiteY1" fmla="*/ 563508 h 1307855"/>
                <a:gd name="connsiteX2" fmla="*/ 719336 w 1580485"/>
                <a:gd name="connsiteY2" fmla="*/ 478787 h 1307855"/>
                <a:gd name="connsiteX3" fmla="*/ 205253 w 1580485"/>
                <a:gd name="connsiteY3" fmla="*/ 3894 h 1307855"/>
                <a:gd name="connsiteX4" fmla="*/ 0 w 1580485"/>
                <a:gd name="connsiteY4" fmla="*/ 0 h 1307855"/>
                <a:gd name="connsiteX5" fmla="*/ 749867 w 1580485"/>
                <a:gd name="connsiteY5" fmla="*/ 1307856 h 1307855"/>
                <a:gd name="connsiteX6" fmla="*/ 1025979 w 1580485"/>
                <a:gd name="connsiteY6" fmla="*/ 1294844 h 1307855"/>
                <a:gd name="connsiteX7" fmla="*/ 532820 w 1580485"/>
                <a:gd name="connsiteY7" fmla="*/ 513075 h 1307855"/>
                <a:gd name="connsiteX8" fmla="*/ 636778 w 1580485"/>
                <a:gd name="connsiteY8" fmla="*/ 611187 h 1307855"/>
                <a:gd name="connsiteX9" fmla="*/ 1351549 w 1580485"/>
                <a:gd name="connsiteY9" fmla="*/ 1279552 h 1307855"/>
                <a:gd name="connsiteX10" fmla="*/ 1580485 w 1580485"/>
                <a:gd name="connsiteY10" fmla="*/ 1268820 h 1307855"/>
                <a:gd name="connsiteX11" fmla="*/ 621465 w 1580485"/>
                <a:gd name="connsiteY11" fmla="*/ 11682 h 1307855"/>
                <a:gd name="connsiteX12" fmla="*/ 416403 w 1580485"/>
                <a:gd name="connsiteY12" fmla="*/ 7883 h 1307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80485" h="1307855">
                  <a:moveTo>
                    <a:pt x="416403" y="7883"/>
                  </a:moveTo>
                  <a:lnTo>
                    <a:pt x="810073" y="563508"/>
                  </a:lnTo>
                  <a:lnTo>
                    <a:pt x="719336" y="478787"/>
                  </a:lnTo>
                  <a:lnTo>
                    <a:pt x="205253" y="3894"/>
                  </a:lnTo>
                  <a:lnTo>
                    <a:pt x="0" y="0"/>
                  </a:lnTo>
                  <a:lnTo>
                    <a:pt x="749867" y="1307856"/>
                  </a:lnTo>
                  <a:lnTo>
                    <a:pt x="1025979" y="1294844"/>
                  </a:lnTo>
                  <a:lnTo>
                    <a:pt x="532820" y="513075"/>
                  </a:lnTo>
                  <a:lnTo>
                    <a:pt x="636778" y="611187"/>
                  </a:lnTo>
                  <a:lnTo>
                    <a:pt x="1351549" y="1279552"/>
                  </a:lnTo>
                  <a:lnTo>
                    <a:pt x="1580485" y="1268820"/>
                  </a:lnTo>
                  <a:lnTo>
                    <a:pt x="621465" y="11682"/>
                  </a:lnTo>
                  <a:lnTo>
                    <a:pt x="416403" y="7883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7D03955-8786-3B4B-9E96-0E880A892B10}"/>
                </a:ext>
              </a:extLst>
            </p:cNvPr>
            <p:cNvSpPr/>
            <p:nvPr/>
          </p:nvSpPr>
          <p:spPr>
            <a:xfrm>
              <a:off x="6117210" y="2642481"/>
              <a:ext cx="1770329" cy="1247734"/>
            </a:xfrm>
            <a:custGeom>
              <a:avLst/>
              <a:gdLst>
                <a:gd name="connsiteX0" fmla="*/ 777830 w 1770329"/>
                <a:gd name="connsiteY0" fmla="*/ 646235 h 1247734"/>
                <a:gd name="connsiteX1" fmla="*/ 1490223 w 1770329"/>
                <a:gd name="connsiteY1" fmla="*/ 1225224 h 1247734"/>
                <a:gd name="connsiteX2" fmla="*/ 1770330 w 1770329"/>
                <a:gd name="connsiteY2" fmla="*/ 1212022 h 1247734"/>
                <a:gd name="connsiteX3" fmla="*/ 787912 w 1770329"/>
                <a:gd name="connsiteY3" fmla="*/ 425789 h 1247734"/>
                <a:gd name="connsiteX4" fmla="*/ 577904 w 1770329"/>
                <a:gd name="connsiteY4" fmla="*/ 10828 h 1247734"/>
                <a:gd name="connsiteX5" fmla="*/ 371414 w 1770329"/>
                <a:gd name="connsiteY5" fmla="*/ 6933 h 1247734"/>
                <a:gd name="connsiteX6" fmla="*/ 554601 w 1770329"/>
                <a:gd name="connsiteY6" fmla="*/ 388653 h 1247734"/>
                <a:gd name="connsiteX7" fmla="*/ 220281 w 1770329"/>
                <a:gd name="connsiteY7" fmla="*/ 4084 h 1247734"/>
                <a:gd name="connsiteX8" fmla="*/ 0 w 1770329"/>
                <a:gd name="connsiteY8" fmla="*/ 0 h 1247734"/>
                <a:gd name="connsiteX9" fmla="*/ 1005530 w 1770329"/>
                <a:gd name="connsiteY9" fmla="*/ 1240421 h 1247734"/>
                <a:gd name="connsiteX10" fmla="*/ 1011522 w 1770329"/>
                <a:gd name="connsiteY10" fmla="*/ 1247734 h 1247734"/>
                <a:gd name="connsiteX11" fmla="*/ 1289821 w 1770329"/>
                <a:gd name="connsiteY11" fmla="*/ 1234627 h 1247734"/>
                <a:gd name="connsiteX12" fmla="*/ 777830 w 1770329"/>
                <a:gd name="connsiteY12" fmla="*/ 646235 h 1247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70329" h="1247734">
                  <a:moveTo>
                    <a:pt x="777830" y="646235"/>
                  </a:moveTo>
                  <a:lnTo>
                    <a:pt x="1490223" y="1225224"/>
                  </a:lnTo>
                  <a:lnTo>
                    <a:pt x="1770330" y="1212022"/>
                  </a:lnTo>
                  <a:lnTo>
                    <a:pt x="787912" y="425789"/>
                  </a:lnTo>
                  <a:lnTo>
                    <a:pt x="577904" y="10828"/>
                  </a:lnTo>
                  <a:lnTo>
                    <a:pt x="371414" y="6933"/>
                  </a:lnTo>
                  <a:lnTo>
                    <a:pt x="554601" y="388653"/>
                  </a:lnTo>
                  <a:lnTo>
                    <a:pt x="220281" y="4084"/>
                  </a:lnTo>
                  <a:lnTo>
                    <a:pt x="0" y="0"/>
                  </a:lnTo>
                  <a:lnTo>
                    <a:pt x="1005530" y="1240421"/>
                  </a:lnTo>
                  <a:lnTo>
                    <a:pt x="1011522" y="1247734"/>
                  </a:lnTo>
                  <a:lnTo>
                    <a:pt x="1289821" y="1234627"/>
                  </a:lnTo>
                  <a:lnTo>
                    <a:pt x="777830" y="646235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2477914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age with graphic -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46459" y="2444817"/>
            <a:ext cx="9095873" cy="2093062"/>
          </a:xfrm>
          <a:prstGeom prst="parallelogram">
            <a:avLst>
              <a:gd name="adj" fmla="val 11364"/>
            </a:avLst>
          </a:prstGeom>
          <a:solidFill>
            <a:schemeClr val="accent3"/>
          </a:solidFill>
        </p:spPr>
        <p:txBody>
          <a:bodyPr tIns="216000" anchor="ctr">
            <a:noAutofit/>
          </a:bodyPr>
          <a:lstStyle>
            <a:lvl1pPr algn="ctr">
              <a:lnSpc>
                <a:spcPct val="80000"/>
              </a:lnSpc>
              <a:defRPr sz="4800" cap="none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title style</a:t>
            </a:r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62FB004-FE09-E342-875D-FC977B8567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4824" y="6397627"/>
            <a:ext cx="2698751" cy="23812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Official Sensitive - Department for Transport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D989DC3-722D-7042-B25F-1F906190467F}"/>
              </a:ext>
            </a:extLst>
          </p:cNvPr>
          <p:cNvCxnSpPr>
            <a:cxnSpLocks/>
          </p:cNvCxnSpPr>
          <p:nvPr userDrawn="1"/>
        </p:nvCxnSpPr>
        <p:spPr>
          <a:xfrm>
            <a:off x="504825" y="6346825"/>
            <a:ext cx="269875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ubtitle 2">
            <a:extLst>
              <a:ext uri="{FF2B5EF4-FFF2-40B4-BE49-F238E27FC236}">
                <a16:creationId xmlns:a16="http://schemas.microsoft.com/office/drawing/2014/main" id="{9F5C9FC8-4CE8-9845-8B64-50EAC2237D29}"/>
              </a:ext>
            </a:extLst>
          </p:cNvPr>
          <p:cNvSpPr>
            <a:spLocks noGrp="1"/>
          </p:cNvSpPr>
          <p:nvPr>
            <p:ph type="subTitle" idx="14"/>
          </p:nvPr>
        </p:nvSpPr>
        <p:spPr>
          <a:xfrm>
            <a:off x="504824" y="517525"/>
            <a:ext cx="11182351" cy="553323"/>
          </a:xfrm>
        </p:spPr>
        <p:txBody>
          <a:bodyPr/>
          <a:lstStyle>
            <a:lvl1pPr marL="0" indent="0" algn="l">
              <a:lnSpc>
                <a:spcPct val="70000"/>
              </a:lnSpc>
              <a:buNone/>
              <a:defRPr sz="2600" b="0">
                <a:solidFill>
                  <a:schemeClr val="accent3"/>
                </a:solidFill>
                <a:latin typeface="+mj-lt"/>
              </a:defRPr>
            </a:lvl1pPr>
            <a:lvl2pPr marL="457139" indent="0" algn="ctr">
              <a:buNone/>
              <a:defRPr sz="2000"/>
            </a:lvl2pPr>
            <a:lvl3pPr marL="914278" indent="0" algn="ctr">
              <a:buNone/>
              <a:defRPr sz="1800"/>
            </a:lvl3pPr>
            <a:lvl4pPr marL="1371417" indent="0" algn="ctr">
              <a:buNone/>
              <a:defRPr sz="1600"/>
            </a:lvl4pPr>
            <a:lvl5pPr marL="1828556" indent="0" algn="ctr">
              <a:buNone/>
              <a:defRPr sz="1600"/>
            </a:lvl5pPr>
            <a:lvl6pPr marL="2285695" indent="0" algn="ctr">
              <a:buNone/>
              <a:defRPr sz="1600"/>
            </a:lvl6pPr>
            <a:lvl7pPr marL="2742834" indent="0" algn="ctr">
              <a:buNone/>
              <a:defRPr sz="1600"/>
            </a:lvl7pPr>
            <a:lvl8pPr marL="3199973" indent="0" algn="ctr">
              <a:buNone/>
              <a:defRPr sz="1600"/>
            </a:lvl8pPr>
            <a:lvl9pPr marL="3657112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EA80C5B-09CD-A046-A9CA-D8CBBD780D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397627"/>
            <a:ext cx="379568" cy="23812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1" name="Graphic 7">
            <a:extLst>
              <a:ext uri="{FF2B5EF4-FFF2-40B4-BE49-F238E27FC236}">
                <a16:creationId xmlns:a16="http://schemas.microsoft.com/office/drawing/2014/main" id="{A0FA441C-A860-504F-8801-7F220E2B48C3}"/>
              </a:ext>
            </a:extLst>
          </p:cNvPr>
          <p:cNvGrpSpPr/>
          <p:nvPr userDrawn="1"/>
        </p:nvGrpSpPr>
        <p:grpSpPr>
          <a:xfrm>
            <a:off x="10805664" y="6338102"/>
            <a:ext cx="881511" cy="297644"/>
            <a:chOff x="2800350" y="2317750"/>
            <a:chExt cx="6592631" cy="2226014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4D4B689-9DAD-6540-9151-72DCB9AB2AE8}"/>
                </a:ext>
              </a:extLst>
            </p:cNvPr>
            <p:cNvSpPr/>
            <p:nvPr/>
          </p:nvSpPr>
          <p:spPr>
            <a:xfrm>
              <a:off x="2800350" y="2317750"/>
              <a:ext cx="6592631" cy="2226014"/>
            </a:xfrm>
            <a:custGeom>
              <a:avLst/>
              <a:gdLst>
                <a:gd name="connsiteX0" fmla="*/ 269073 w 6592631"/>
                <a:gd name="connsiteY0" fmla="*/ 0 h 2226014"/>
                <a:gd name="connsiteX1" fmla="*/ 0 w 6592631"/>
                <a:gd name="connsiteY1" fmla="*/ 2226014 h 2226014"/>
                <a:gd name="connsiteX2" fmla="*/ 6592632 w 6592631"/>
                <a:gd name="connsiteY2" fmla="*/ 1841731 h 2226014"/>
                <a:gd name="connsiteX3" fmla="*/ 4402856 w 6592631"/>
                <a:gd name="connsiteY3" fmla="*/ 85196 h 2226014"/>
                <a:gd name="connsiteX4" fmla="*/ 269073 w 6592631"/>
                <a:gd name="connsiteY4" fmla="*/ 0 h 222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92631" h="2226014">
                  <a:moveTo>
                    <a:pt x="269073" y="0"/>
                  </a:moveTo>
                  <a:lnTo>
                    <a:pt x="0" y="2226014"/>
                  </a:lnTo>
                  <a:lnTo>
                    <a:pt x="6592632" y="1841731"/>
                  </a:lnTo>
                  <a:lnTo>
                    <a:pt x="4402856" y="85196"/>
                  </a:lnTo>
                  <a:lnTo>
                    <a:pt x="269073" y="0"/>
                  </a:lnTo>
                  <a:close/>
                </a:path>
              </a:pathLst>
            </a:custGeom>
            <a:solidFill>
              <a:schemeClr val="accent2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34BB745-8922-8749-8097-C8E050C44C73}"/>
                </a:ext>
              </a:extLst>
            </p:cNvPr>
            <p:cNvSpPr/>
            <p:nvPr/>
          </p:nvSpPr>
          <p:spPr>
            <a:xfrm>
              <a:off x="7946795" y="3679363"/>
              <a:ext cx="731510" cy="315613"/>
            </a:xfrm>
            <a:custGeom>
              <a:avLst/>
              <a:gdLst>
                <a:gd name="connsiteX0" fmla="*/ 380165 w 731510"/>
                <a:gd name="connsiteY0" fmla="*/ 0 h 315613"/>
                <a:gd name="connsiteX1" fmla="*/ 0 w 731510"/>
                <a:gd name="connsiteY1" fmla="*/ 15956 h 315613"/>
                <a:gd name="connsiteX2" fmla="*/ 302172 w 731510"/>
                <a:gd name="connsiteY2" fmla="*/ 315614 h 315613"/>
                <a:gd name="connsiteX3" fmla="*/ 731510 w 731510"/>
                <a:gd name="connsiteY3" fmla="*/ 296428 h 315613"/>
                <a:gd name="connsiteX4" fmla="*/ 380165 w 731510"/>
                <a:gd name="connsiteY4" fmla="*/ 0 h 315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1510" h="315613">
                  <a:moveTo>
                    <a:pt x="380165" y="0"/>
                  </a:moveTo>
                  <a:lnTo>
                    <a:pt x="0" y="15956"/>
                  </a:lnTo>
                  <a:lnTo>
                    <a:pt x="302172" y="315614"/>
                  </a:lnTo>
                  <a:lnTo>
                    <a:pt x="731510" y="296428"/>
                  </a:lnTo>
                  <a:lnTo>
                    <a:pt x="380165" y="0"/>
                  </a:lnTo>
                  <a:close/>
                </a:path>
              </a:pathLst>
            </a:custGeom>
            <a:solidFill>
              <a:schemeClr val="bg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B36CF01-0BE4-F348-9AD4-DF2A05A46C5D}"/>
                </a:ext>
              </a:extLst>
            </p:cNvPr>
            <p:cNvSpPr/>
            <p:nvPr/>
          </p:nvSpPr>
          <p:spPr>
            <a:xfrm>
              <a:off x="6792889" y="2551207"/>
              <a:ext cx="1321588" cy="960993"/>
            </a:xfrm>
            <a:custGeom>
              <a:avLst/>
              <a:gdLst>
                <a:gd name="connsiteX0" fmla="*/ 969197 w 1321588"/>
                <a:gd name="connsiteY0" fmla="*/ 960994 h 960993"/>
                <a:gd name="connsiteX1" fmla="*/ 1321589 w 1321588"/>
                <a:gd name="connsiteY1" fmla="*/ 948742 h 960993"/>
                <a:gd name="connsiteX2" fmla="*/ 202970 w 1321588"/>
                <a:gd name="connsiteY2" fmla="*/ 4844 h 960993"/>
                <a:gd name="connsiteX3" fmla="*/ 0 w 1321588"/>
                <a:gd name="connsiteY3" fmla="*/ 0 h 960993"/>
                <a:gd name="connsiteX4" fmla="*/ 969197 w 1321588"/>
                <a:gd name="connsiteY4" fmla="*/ 960994 h 960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1588" h="960993">
                  <a:moveTo>
                    <a:pt x="969197" y="960994"/>
                  </a:moveTo>
                  <a:lnTo>
                    <a:pt x="1321589" y="948742"/>
                  </a:lnTo>
                  <a:lnTo>
                    <a:pt x="202970" y="4844"/>
                  </a:lnTo>
                  <a:lnTo>
                    <a:pt x="0" y="0"/>
                  </a:lnTo>
                  <a:lnTo>
                    <a:pt x="969197" y="960994"/>
                  </a:lnTo>
                  <a:close/>
                </a:path>
              </a:pathLst>
            </a:custGeom>
            <a:solidFill>
              <a:schemeClr val="bg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6CBB2266-5258-A246-A8C0-273998C6CFF9}"/>
                </a:ext>
              </a:extLst>
            </p:cNvPr>
            <p:cNvSpPr/>
            <p:nvPr/>
          </p:nvSpPr>
          <p:spPr>
            <a:xfrm>
              <a:off x="3368552" y="2583025"/>
              <a:ext cx="739880" cy="1461911"/>
            </a:xfrm>
            <a:custGeom>
              <a:avLst/>
              <a:gdLst>
                <a:gd name="connsiteX0" fmla="*/ 714676 w 739880"/>
                <a:gd name="connsiteY0" fmla="*/ 13107 h 1461911"/>
                <a:gd name="connsiteX1" fmla="*/ 14552 w 739880"/>
                <a:gd name="connsiteY1" fmla="*/ 0 h 1461911"/>
                <a:gd name="connsiteX2" fmla="*/ 0 w 739880"/>
                <a:gd name="connsiteY2" fmla="*/ 181124 h 1461911"/>
                <a:gd name="connsiteX3" fmla="*/ 240730 w 739880"/>
                <a:gd name="connsiteY3" fmla="*/ 184069 h 1461911"/>
                <a:gd name="connsiteX4" fmla="*/ 235023 w 739880"/>
                <a:gd name="connsiteY4" fmla="*/ 1461911 h 1461911"/>
                <a:gd name="connsiteX5" fmla="*/ 604250 w 739880"/>
                <a:gd name="connsiteY5" fmla="*/ 1444530 h 1461911"/>
                <a:gd name="connsiteX6" fmla="*/ 513893 w 739880"/>
                <a:gd name="connsiteY6" fmla="*/ 187393 h 1461911"/>
                <a:gd name="connsiteX7" fmla="*/ 739881 w 739880"/>
                <a:gd name="connsiteY7" fmla="*/ 190147 h 1461911"/>
                <a:gd name="connsiteX8" fmla="*/ 714676 w 739880"/>
                <a:gd name="connsiteY8" fmla="*/ 13107 h 1461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9880" h="1461911">
                  <a:moveTo>
                    <a:pt x="714676" y="13107"/>
                  </a:moveTo>
                  <a:lnTo>
                    <a:pt x="14552" y="0"/>
                  </a:lnTo>
                  <a:lnTo>
                    <a:pt x="0" y="181124"/>
                  </a:lnTo>
                  <a:lnTo>
                    <a:pt x="240730" y="184069"/>
                  </a:lnTo>
                  <a:lnTo>
                    <a:pt x="235023" y="1461911"/>
                  </a:lnTo>
                  <a:lnTo>
                    <a:pt x="604250" y="1444530"/>
                  </a:lnTo>
                  <a:lnTo>
                    <a:pt x="513893" y="187393"/>
                  </a:lnTo>
                  <a:lnTo>
                    <a:pt x="739881" y="190147"/>
                  </a:lnTo>
                  <a:lnTo>
                    <a:pt x="714676" y="13107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1780DC21-A049-E147-8410-77663D59A369}"/>
                </a:ext>
              </a:extLst>
            </p:cNvPr>
            <p:cNvSpPr/>
            <p:nvPr/>
          </p:nvSpPr>
          <p:spPr>
            <a:xfrm>
              <a:off x="4186330" y="2600121"/>
              <a:ext cx="1222101" cy="1407108"/>
            </a:xfrm>
            <a:custGeom>
              <a:avLst/>
              <a:gdLst>
                <a:gd name="connsiteX0" fmla="*/ 680816 w 1222101"/>
                <a:gd name="connsiteY0" fmla="*/ 12727 h 1407108"/>
                <a:gd name="connsiteX1" fmla="*/ 439991 w 1222101"/>
                <a:gd name="connsiteY1" fmla="*/ 8168 h 1407108"/>
                <a:gd name="connsiteX2" fmla="*/ 594549 w 1222101"/>
                <a:gd name="connsiteY2" fmla="*/ 472804 h 1407108"/>
                <a:gd name="connsiteX3" fmla="*/ 370273 w 1222101"/>
                <a:gd name="connsiteY3" fmla="*/ 473658 h 1407108"/>
                <a:gd name="connsiteX4" fmla="*/ 248434 w 1222101"/>
                <a:gd name="connsiteY4" fmla="*/ 4654 h 1407108"/>
                <a:gd name="connsiteX5" fmla="*/ 0 w 1222101"/>
                <a:gd name="connsiteY5" fmla="*/ 0 h 1407108"/>
                <a:gd name="connsiteX6" fmla="*/ 264508 w 1222101"/>
                <a:gd name="connsiteY6" fmla="*/ 1407109 h 1407108"/>
                <a:gd name="connsiteX7" fmla="*/ 608625 w 1222101"/>
                <a:gd name="connsiteY7" fmla="*/ 1390962 h 1407108"/>
                <a:gd name="connsiteX8" fmla="*/ 428577 w 1222101"/>
                <a:gd name="connsiteY8" fmla="*/ 697903 h 1407108"/>
                <a:gd name="connsiteX9" fmla="*/ 668356 w 1222101"/>
                <a:gd name="connsiteY9" fmla="*/ 694864 h 1407108"/>
                <a:gd name="connsiteX10" fmla="*/ 895390 w 1222101"/>
                <a:gd name="connsiteY10" fmla="*/ 1377475 h 1407108"/>
                <a:gd name="connsiteX11" fmla="*/ 1222101 w 1222101"/>
                <a:gd name="connsiteY11" fmla="*/ 1362089 h 1407108"/>
                <a:gd name="connsiteX12" fmla="*/ 684905 w 1222101"/>
                <a:gd name="connsiteY12" fmla="*/ 22985 h 1407108"/>
                <a:gd name="connsiteX13" fmla="*/ 680816 w 1222101"/>
                <a:gd name="connsiteY13" fmla="*/ 12727 h 140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22101" h="1407108">
                  <a:moveTo>
                    <a:pt x="680816" y="12727"/>
                  </a:moveTo>
                  <a:lnTo>
                    <a:pt x="439991" y="8168"/>
                  </a:lnTo>
                  <a:lnTo>
                    <a:pt x="594549" y="472804"/>
                  </a:lnTo>
                  <a:lnTo>
                    <a:pt x="370273" y="473658"/>
                  </a:lnTo>
                  <a:lnTo>
                    <a:pt x="248434" y="4654"/>
                  </a:lnTo>
                  <a:lnTo>
                    <a:pt x="0" y="0"/>
                  </a:lnTo>
                  <a:lnTo>
                    <a:pt x="264508" y="1407109"/>
                  </a:lnTo>
                  <a:lnTo>
                    <a:pt x="608625" y="1390962"/>
                  </a:lnTo>
                  <a:lnTo>
                    <a:pt x="428577" y="697903"/>
                  </a:lnTo>
                  <a:lnTo>
                    <a:pt x="668356" y="694864"/>
                  </a:lnTo>
                  <a:lnTo>
                    <a:pt x="895390" y="1377475"/>
                  </a:lnTo>
                  <a:lnTo>
                    <a:pt x="1222101" y="1362089"/>
                  </a:lnTo>
                  <a:lnTo>
                    <a:pt x="684905" y="22985"/>
                  </a:lnTo>
                  <a:lnTo>
                    <a:pt x="680816" y="12727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B1D1E83A-5867-7C4F-9265-282B3B5A4F77}"/>
                </a:ext>
              </a:extLst>
            </p:cNvPr>
            <p:cNvSpPr/>
            <p:nvPr/>
          </p:nvSpPr>
          <p:spPr>
            <a:xfrm>
              <a:off x="5005059" y="2617502"/>
              <a:ext cx="922401" cy="1337774"/>
            </a:xfrm>
            <a:custGeom>
              <a:avLst/>
              <a:gdLst>
                <a:gd name="connsiteX0" fmla="*/ 0 w 922401"/>
                <a:gd name="connsiteY0" fmla="*/ 0 h 1337774"/>
                <a:gd name="connsiteX1" fmla="*/ 609291 w 922401"/>
                <a:gd name="connsiteY1" fmla="*/ 1337774 h 1337774"/>
                <a:gd name="connsiteX2" fmla="*/ 922402 w 922401"/>
                <a:gd name="connsiteY2" fmla="*/ 1323052 h 1337774"/>
                <a:gd name="connsiteX3" fmla="*/ 234928 w 922401"/>
                <a:gd name="connsiteY3" fmla="*/ 4369 h 1337774"/>
                <a:gd name="connsiteX4" fmla="*/ 0 w 922401"/>
                <a:gd name="connsiteY4" fmla="*/ 0 h 1337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2401" h="1337774">
                  <a:moveTo>
                    <a:pt x="0" y="0"/>
                  </a:moveTo>
                  <a:lnTo>
                    <a:pt x="609291" y="1337774"/>
                  </a:lnTo>
                  <a:lnTo>
                    <a:pt x="922402" y="1323052"/>
                  </a:lnTo>
                  <a:lnTo>
                    <a:pt x="234928" y="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BA771AE-3371-8E43-8FB1-795ED4D8E7E7}"/>
                </a:ext>
              </a:extLst>
            </p:cNvPr>
            <p:cNvSpPr/>
            <p:nvPr/>
          </p:nvSpPr>
          <p:spPr>
            <a:xfrm>
              <a:off x="5370291" y="2626335"/>
              <a:ext cx="1580485" cy="1307855"/>
            </a:xfrm>
            <a:custGeom>
              <a:avLst/>
              <a:gdLst>
                <a:gd name="connsiteX0" fmla="*/ 416403 w 1580485"/>
                <a:gd name="connsiteY0" fmla="*/ 7883 h 1307855"/>
                <a:gd name="connsiteX1" fmla="*/ 810073 w 1580485"/>
                <a:gd name="connsiteY1" fmla="*/ 563508 h 1307855"/>
                <a:gd name="connsiteX2" fmla="*/ 719336 w 1580485"/>
                <a:gd name="connsiteY2" fmla="*/ 478787 h 1307855"/>
                <a:gd name="connsiteX3" fmla="*/ 205253 w 1580485"/>
                <a:gd name="connsiteY3" fmla="*/ 3894 h 1307855"/>
                <a:gd name="connsiteX4" fmla="*/ 0 w 1580485"/>
                <a:gd name="connsiteY4" fmla="*/ 0 h 1307855"/>
                <a:gd name="connsiteX5" fmla="*/ 749867 w 1580485"/>
                <a:gd name="connsiteY5" fmla="*/ 1307856 h 1307855"/>
                <a:gd name="connsiteX6" fmla="*/ 1025979 w 1580485"/>
                <a:gd name="connsiteY6" fmla="*/ 1294844 h 1307855"/>
                <a:gd name="connsiteX7" fmla="*/ 532820 w 1580485"/>
                <a:gd name="connsiteY7" fmla="*/ 513075 h 1307855"/>
                <a:gd name="connsiteX8" fmla="*/ 636778 w 1580485"/>
                <a:gd name="connsiteY8" fmla="*/ 611187 h 1307855"/>
                <a:gd name="connsiteX9" fmla="*/ 1351549 w 1580485"/>
                <a:gd name="connsiteY9" fmla="*/ 1279552 h 1307855"/>
                <a:gd name="connsiteX10" fmla="*/ 1580485 w 1580485"/>
                <a:gd name="connsiteY10" fmla="*/ 1268820 h 1307855"/>
                <a:gd name="connsiteX11" fmla="*/ 621465 w 1580485"/>
                <a:gd name="connsiteY11" fmla="*/ 11682 h 1307855"/>
                <a:gd name="connsiteX12" fmla="*/ 416403 w 1580485"/>
                <a:gd name="connsiteY12" fmla="*/ 7883 h 1307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80485" h="1307855">
                  <a:moveTo>
                    <a:pt x="416403" y="7883"/>
                  </a:moveTo>
                  <a:lnTo>
                    <a:pt x="810073" y="563508"/>
                  </a:lnTo>
                  <a:lnTo>
                    <a:pt x="719336" y="478787"/>
                  </a:lnTo>
                  <a:lnTo>
                    <a:pt x="205253" y="3894"/>
                  </a:lnTo>
                  <a:lnTo>
                    <a:pt x="0" y="0"/>
                  </a:lnTo>
                  <a:lnTo>
                    <a:pt x="749867" y="1307856"/>
                  </a:lnTo>
                  <a:lnTo>
                    <a:pt x="1025979" y="1294844"/>
                  </a:lnTo>
                  <a:lnTo>
                    <a:pt x="532820" y="513075"/>
                  </a:lnTo>
                  <a:lnTo>
                    <a:pt x="636778" y="611187"/>
                  </a:lnTo>
                  <a:lnTo>
                    <a:pt x="1351549" y="1279552"/>
                  </a:lnTo>
                  <a:lnTo>
                    <a:pt x="1580485" y="1268820"/>
                  </a:lnTo>
                  <a:lnTo>
                    <a:pt x="621465" y="11682"/>
                  </a:lnTo>
                  <a:lnTo>
                    <a:pt x="416403" y="7883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D7CED8B-A546-7848-B28D-FB4423469DD8}"/>
                </a:ext>
              </a:extLst>
            </p:cNvPr>
            <p:cNvSpPr/>
            <p:nvPr/>
          </p:nvSpPr>
          <p:spPr>
            <a:xfrm>
              <a:off x="6117210" y="2642481"/>
              <a:ext cx="1770329" cy="1247734"/>
            </a:xfrm>
            <a:custGeom>
              <a:avLst/>
              <a:gdLst>
                <a:gd name="connsiteX0" fmla="*/ 777830 w 1770329"/>
                <a:gd name="connsiteY0" fmla="*/ 646235 h 1247734"/>
                <a:gd name="connsiteX1" fmla="*/ 1490223 w 1770329"/>
                <a:gd name="connsiteY1" fmla="*/ 1225224 h 1247734"/>
                <a:gd name="connsiteX2" fmla="*/ 1770330 w 1770329"/>
                <a:gd name="connsiteY2" fmla="*/ 1212022 h 1247734"/>
                <a:gd name="connsiteX3" fmla="*/ 787912 w 1770329"/>
                <a:gd name="connsiteY3" fmla="*/ 425789 h 1247734"/>
                <a:gd name="connsiteX4" fmla="*/ 577904 w 1770329"/>
                <a:gd name="connsiteY4" fmla="*/ 10828 h 1247734"/>
                <a:gd name="connsiteX5" fmla="*/ 371414 w 1770329"/>
                <a:gd name="connsiteY5" fmla="*/ 6933 h 1247734"/>
                <a:gd name="connsiteX6" fmla="*/ 554601 w 1770329"/>
                <a:gd name="connsiteY6" fmla="*/ 388653 h 1247734"/>
                <a:gd name="connsiteX7" fmla="*/ 220281 w 1770329"/>
                <a:gd name="connsiteY7" fmla="*/ 4084 h 1247734"/>
                <a:gd name="connsiteX8" fmla="*/ 0 w 1770329"/>
                <a:gd name="connsiteY8" fmla="*/ 0 h 1247734"/>
                <a:gd name="connsiteX9" fmla="*/ 1005530 w 1770329"/>
                <a:gd name="connsiteY9" fmla="*/ 1240421 h 1247734"/>
                <a:gd name="connsiteX10" fmla="*/ 1011522 w 1770329"/>
                <a:gd name="connsiteY10" fmla="*/ 1247734 h 1247734"/>
                <a:gd name="connsiteX11" fmla="*/ 1289821 w 1770329"/>
                <a:gd name="connsiteY11" fmla="*/ 1234627 h 1247734"/>
                <a:gd name="connsiteX12" fmla="*/ 777830 w 1770329"/>
                <a:gd name="connsiteY12" fmla="*/ 646235 h 1247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70329" h="1247734">
                  <a:moveTo>
                    <a:pt x="777830" y="646235"/>
                  </a:moveTo>
                  <a:lnTo>
                    <a:pt x="1490223" y="1225224"/>
                  </a:lnTo>
                  <a:lnTo>
                    <a:pt x="1770330" y="1212022"/>
                  </a:lnTo>
                  <a:lnTo>
                    <a:pt x="787912" y="425789"/>
                  </a:lnTo>
                  <a:lnTo>
                    <a:pt x="577904" y="10828"/>
                  </a:lnTo>
                  <a:lnTo>
                    <a:pt x="371414" y="6933"/>
                  </a:lnTo>
                  <a:lnTo>
                    <a:pt x="554601" y="388653"/>
                  </a:lnTo>
                  <a:lnTo>
                    <a:pt x="220281" y="4084"/>
                  </a:lnTo>
                  <a:lnTo>
                    <a:pt x="0" y="0"/>
                  </a:lnTo>
                  <a:lnTo>
                    <a:pt x="1005530" y="1240421"/>
                  </a:lnTo>
                  <a:lnTo>
                    <a:pt x="1011522" y="1247734"/>
                  </a:lnTo>
                  <a:lnTo>
                    <a:pt x="1289821" y="1234627"/>
                  </a:lnTo>
                  <a:lnTo>
                    <a:pt x="777830" y="646235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7586504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4825" y="2558112"/>
            <a:ext cx="11176000" cy="1477328"/>
          </a:xfrm>
        </p:spPr>
        <p:txBody>
          <a:bodyPr anchor="b"/>
          <a:lstStyle>
            <a:lvl1pPr algn="l">
              <a:lnSpc>
                <a:spcPct val="80000"/>
              </a:lnSpc>
              <a:defRPr sz="6000" cap="none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4825" y="4209613"/>
            <a:ext cx="11176000" cy="553323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139" indent="0" algn="ctr">
              <a:buNone/>
              <a:defRPr sz="2000"/>
            </a:lvl2pPr>
            <a:lvl3pPr marL="914278" indent="0" algn="ctr">
              <a:buNone/>
              <a:defRPr sz="1800"/>
            </a:lvl3pPr>
            <a:lvl4pPr marL="1371417" indent="0" algn="ctr">
              <a:buNone/>
              <a:defRPr sz="1600"/>
            </a:lvl4pPr>
            <a:lvl5pPr marL="1828556" indent="0" algn="ctr">
              <a:buNone/>
              <a:defRPr sz="1600"/>
            </a:lvl5pPr>
            <a:lvl6pPr marL="2285695" indent="0" algn="ctr">
              <a:buNone/>
              <a:defRPr sz="1600"/>
            </a:lvl6pPr>
            <a:lvl7pPr marL="2742834" indent="0" algn="ctr">
              <a:buNone/>
              <a:defRPr sz="1600"/>
            </a:lvl7pPr>
            <a:lvl8pPr marL="3199973" indent="0" algn="ctr">
              <a:buNone/>
              <a:defRPr sz="1600"/>
            </a:lvl8pPr>
            <a:lvl9pPr marL="3657112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93F0BE23-EBB1-2B49-A5D9-1861699D55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4824" y="6397627"/>
            <a:ext cx="2698751" cy="23812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Official Sensitive - Department for Transport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0ED3D65-EB79-324A-BAD7-9D186084A505}"/>
              </a:ext>
            </a:extLst>
          </p:cNvPr>
          <p:cNvCxnSpPr>
            <a:cxnSpLocks/>
          </p:cNvCxnSpPr>
          <p:nvPr userDrawn="1"/>
        </p:nvCxnSpPr>
        <p:spPr>
          <a:xfrm>
            <a:off x="504825" y="6346825"/>
            <a:ext cx="269875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78204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age with graphic - 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62FB004-FE09-E342-875D-FC977B8567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4824" y="6397627"/>
            <a:ext cx="2698751" cy="23812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Official Sensitive - Department for Transport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D989DC3-722D-7042-B25F-1F906190467F}"/>
              </a:ext>
            </a:extLst>
          </p:cNvPr>
          <p:cNvCxnSpPr>
            <a:cxnSpLocks/>
          </p:cNvCxnSpPr>
          <p:nvPr userDrawn="1"/>
        </p:nvCxnSpPr>
        <p:spPr>
          <a:xfrm>
            <a:off x="504825" y="6346825"/>
            <a:ext cx="269875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ubtitle 2">
            <a:extLst>
              <a:ext uri="{FF2B5EF4-FFF2-40B4-BE49-F238E27FC236}">
                <a16:creationId xmlns:a16="http://schemas.microsoft.com/office/drawing/2014/main" id="{9F5C9FC8-4CE8-9845-8B64-50EAC2237D29}"/>
              </a:ext>
            </a:extLst>
          </p:cNvPr>
          <p:cNvSpPr>
            <a:spLocks noGrp="1"/>
          </p:cNvSpPr>
          <p:nvPr>
            <p:ph type="subTitle" idx="14"/>
          </p:nvPr>
        </p:nvSpPr>
        <p:spPr>
          <a:xfrm>
            <a:off x="504824" y="517525"/>
            <a:ext cx="11176001" cy="553323"/>
          </a:xfrm>
        </p:spPr>
        <p:txBody>
          <a:bodyPr/>
          <a:lstStyle>
            <a:lvl1pPr marL="0" indent="0" algn="l">
              <a:lnSpc>
                <a:spcPct val="70000"/>
              </a:lnSpc>
              <a:buNone/>
              <a:defRPr sz="2600" b="0">
                <a:solidFill>
                  <a:schemeClr val="accent4"/>
                </a:solidFill>
                <a:latin typeface="+mj-lt"/>
              </a:defRPr>
            </a:lvl1pPr>
            <a:lvl2pPr marL="457139" indent="0" algn="ctr">
              <a:buNone/>
              <a:defRPr sz="2000"/>
            </a:lvl2pPr>
            <a:lvl3pPr marL="914278" indent="0" algn="ctr">
              <a:buNone/>
              <a:defRPr sz="1800"/>
            </a:lvl3pPr>
            <a:lvl4pPr marL="1371417" indent="0" algn="ctr">
              <a:buNone/>
              <a:defRPr sz="1600"/>
            </a:lvl4pPr>
            <a:lvl5pPr marL="1828556" indent="0" algn="ctr">
              <a:buNone/>
              <a:defRPr sz="1600"/>
            </a:lvl5pPr>
            <a:lvl6pPr marL="2285695" indent="0" algn="ctr">
              <a:buNone/>
              <a:defRPr sz="1600"/>
            </a:lvl6pPr>
            <a:lvl7pPr marL="2742834" indent="0" algn="ctr">
              <a:buNone/>
              <a:defRPr sz="1600"/>
            </a:lvl7pPr>
            <a:lvl8pPr marL="3199973" indent="0" algn="ctr">
              <a:buNone/>
              <a:defRPr sz="1600"/>
            </a:lvl8pPr>
            <a:lvl9pPr marL="3657112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3BFD909-6D37-C94A-BDCC-5AA66E5F0A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397627"/>
            <a:ext cx="379568" cy="23812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1" name="Graphic 7">
            <a:extLst>
              <a:ext uri="{FF2B5EF4-FFF2-40B4-BE49-F238E27FC236}">
                <a16:creationId xmlns:a16="http://schemas.microsoft.com/office/drawing/2014/main" id="{1A2BBD5E-E6EC-FB42-84D2-92A5B81A7DBE}"/>
              </a:ext>
            </a:extLst>
          </p:cNvPr>
          <p:cNvGrpSpPr/>
          <p:nvPr userDrawn="1"/>
        </p:nvGrpSpPr>
        <p:grpSpPr>
          <a:xfrm>
            <a:off x="10805664" y="6338102"/>
            <a:ext cx="881511" cy="297644"/>
            <a:chOff x="2800350" y="2317750"/>
            <a:chExt cx="6592631" cy="2226014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3D3877B8-A7D4-274B-B110-4EBC2D31A92A}"/>
                </a:ext>
              </a:extLst>
            </p:cNvPr>
            <p:cNvSpPr/>
            <p:nvPr/>
          </p:nvSpPr>
          <p:spPr>
            <a:xfrm>
              <a:off x="2800350" y="2317750"/>
              <a:ext cx="6592631" cy="2226014"/>
            </a:xfrm>
            <a:custGeom>
              <a:avLst/>
              <a:gdLst>
                <a:gd name="connsiteX0" fmla="*/ 269073 w 6592631"/>
                <a:gd name="connsiteY0" fmla="*/ 0 h 2226014"/>
                <a:gd name="connsiteX1" fmla="*/ 0 w 6592631"/>
                <a:gd name="connsiteY1" fmla="*/ 2226014 h 2226014"/>
                <a:gd name="connsiteX2" fmla="*/ 6592632 w 6592631"/>
                <a:gd name="connsiteY2" fmla="*/ 1841731 h 2226014"/>
                <a:gd name="connsiteX3" fmla="*/ 4402856 w 6592631"/>
                <a:gd name="connsiteY3" fmla="*/ 85196 h 2226014"/>
                <a:gd name="connsiteX4" fmla="*/ 269073 w 6592631"/>
                <a:gd name="connsiteY4" fmla="*/ 0 h 222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92631" h="2226014">
                  <a:moveTo>
                    <a:pt x="269073" y="0"/>
                  </a:moveTo>
                  <a:lnTo>
                    <a:pt x="0" y="2226014"/>
                  </a:lnTo>
                  <a:lnTo>
                    <a:pt x="6592632" y="1841731"/>
                  </a:lnTo>
                  <a:lnTo>
                    <a:pt x="4402856" y="85196"/>
                  </a:lnTo>
                  <a:lnTo>
                    <a:pt x="269073" y="0"/>
                  </a:lnTo>
                  <a:close/>
                </a:path>
              </a:pathLst>
            </a:custGeom>
            <a:solidFill>
              <a:schemeClr val="accent2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C8BC06CE-EACF-A548-8CC9-23565A24C717}"/>
                </a:ext>
              </a:extLst>
            </p:cNvPr>
            <p:cNvSpPr/>
            <p:nvPr/>
          </p:nvSpPr>
          <p:spPr>
            <a:xfrm>
              <a:off x="7946795" y="3679363"/>
              <a:ext cx="731510" cy="315613"/>
            </a:xfrm>
            <a:custGeom>
              <a:avLst/>
              <a:gdLst>
                <a:gd name="connsiteX0" fmla="*/ 380165 w 731510"/>
                <a:gd name="connsiteY0" fmla="*/ 0 h 315613"/>
                <a:gd name="connsiteX1" fmla="*/ 0 w 731510"/>
                <a:gd name="connsiteY1" fmla="*/ 15956 h 315613"/>
                <a:gd name="connsiteX2" fmla="*/ 302172 w 731510"/>
                <a:gd name="connsiteY2" fmla="*/ 315614 h 315613"/>
                <a:gd name="connsiteX3" fmla="*/ 731510 w 731510"/>
                <a:gd name="connsiteY3" fmla="*/ 296428 h 315613"/>
                <a:gd name="connsiteX4" fmla="*/ 380165 w 731510"/>
                <a:gd name="connsiteY4" fmla="*/ 0 h 315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1510" h="315613">
                  <a:moveTo>
                    <a:pt x="380165" y="0"/>
                  </a:moveTo>
                  <a:lnTo>
                    <a:pt x="0" y="15956"/>
                  </a:lnTo>
                  <a:lnTo>
                    <a:pt x="302172" y="315614"/>
                  </a:lnTo>
                  <a:lnTo>
                    <a:pt x="731510" y="296428"/>
                  </a:lnTo>
                  <a:lnTo>
                    <a:pt x="380165" y="0"/>
                  </a:lnTo>
                  <a:close/>
                </a:path>
              </a:pathLst>
            </a:custGeom>
            <a:solidFill>
              <a:schemeClr val="bg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DAD8F27F-8545-CB43-B0B7-E45D53DBDD66}"/>
                </a:ext>
              </a:extLst>
            </p:cNvPr>
            <p:cNvSpPr/>
            <p:nvPr/>
          </p:nvSpPr>
          <p:spPr>
            <a:xfrm>
              <a:off x="6792889" y="2551207"/>
              <a:ext cx="1321588" cy="960993"/>
            </a:xfrm>
            <a:custGeom>
              <a:avLst/>
              <a:gdLst>
                <a:gd name="connsiteX0" fmla="*/ 969197 w 1321588"/>
                <a:gd name="connsiteY0" fmla="*/ 960994 h 960993"/>
                <a:gd name="connsiteX1" fmla="*/ 1321589 w 1321588"/>
                <a:gd name="connsiteY1" fmla="*/ 948742 h 960993"/>
                <a:gd name="connsiteX2" fmla="*/ 202970 w 1321588"/>
                <a:gd name="connsiteY2" fmla="*/ 4844 h 960993"/>
                <a:gd name="connsiteX3" fmla="*/ 0 w 1321588"/>
                <a:gd name="connsiteY3" fmla="*/ 0 h 960993"/>
                <a:gd name="connsiteX4" fmla="*/ 969197 w 1321588"/>
                <a:gd name="connsiteY4" fmla="*/ 960994 h 960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1588" h="960993">
                  <a:moveTo>
                    <a:pt x="969197" y="960994"/>
                  </a:moveTo>
                  <a:lnTo>
                    <a:pt x="1321589" y="948742"/>
                  </a:lnTo>
                  <a:lnTo>
                    <a:pt x="202970" y="4844"/>
                  </a:lnTo>
                  <a:lnTo>
                    <a:pt x="0" y="0"/>
                  </a:lnTo>
                  <a:lnTo>
                    <a:pt x="969197" y="960994"/>
                  </a:lnTo>
                  <a:close/>
                </a:path>
              </a:pathLst>
            </a:custGeom>
            <a:solidFill>
              <a:schemeClr val="bg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0B47900-AFAE-5F41-B925-3951DB4A56FC}"/>
                </a:ext>
              </a:extLst>
            </p:cNvPr>
            <p:cNvSpPr/>
            <p:nvPr/>
          </p:nvSpPr>
          <p:spPr>
            <a:xfrm>
              <a:off x="3368552" y="2583025"/>
              <a:ext cx="739880" cy="1461911"/>
            </a:xfrm>
            <a:custGeom>
              <a:avLst/>
              <a:gdLst>
                <a:gd name="connsiteX0" fmla="*/ 714676 w 739880"/>
                <a:gd name="connsiteY0" fmla="*/ 13107 h 1461911"/>
                <a:gd name="connsiteX1" fmla="*/ 14552 w 739880"/>
                <a:gd name="connsiteY1" fmla="*/ 0 h 1461911"/>
                <a:gd name="connsiteX2" fmla="*/ 0 w 739880"/>
                <a:gd name="connsiteY2" fmla="*/ 181124 h 1461911"/>
                <a:gd name="connsiteX3" fmla="*/ 240730 w 739880"/>
                <a:gd name="connsiteY3" fmla="*/ 184069 h 1461911"/>
                <a:gd name="connsiteX4" fmla="*/ 235023 w 739880"/>
                <a:gd name="connsiteY4" fmla="*/ 1461911 h 1461911"/>
                <a:gd name="connsiteX5" fmla="*/ 604250 w 739880"/>
                <a:gd name="connsiteY5" fmla="*/ 1444530 h 1461911"/>
                <a:gd name="connsiteX6" fmla="*/ 513893 w 739880"/>
                <a:gd name="connsiteY6" fmla="*/ 187393 h 1461911"/>
                <a:gd name="connsiteX7" fmla="*/ 739881 w 739880"/>
                <a:gd name="connsiteY7" fmla="*/ 190147 h 1461911"/>
                <a:gd name="connsiteX8" fmla="*/ 714676 w 739880"/>
                <a:gd name="connsiteY8" fmla="*/ 13107 h 1461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9880" h="1461911">
                  <a:moveTo>
                    <a:pt x="714676" y="13107"/>
                  </a:moveTo>
                  <a:lnTo>
                    <a:pt x="14552" y="0"/>
                  </a:lnTo>
                  <a:lnTo>
                    <a:pt x="0" y="181124"/>
                  </a:lnTo>
                  <a:lnTo>
                    <a:pt x="240730" y="184069"/>
                  </a:lnTo>
                  <a:lnTo>
                    <a:pt x="235023" y="1461911"/>
                  </a:lnTo>
                  <a:lnTo>
                    <a:pt x="604250" y="1444530"/>
                  </a:lnTo>
                  <a:lnTo>
                    <a:pt x="513893" y="187393"/>
                  </a:lnTo>
                  <a:lnTo>
                    <a:pt x="739881" y="190147"/>
                  </a:lnTo>
                  <a:lnTo>
                    <a:pt x="714676" y="13107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BDB3CC61-38EB-8E47-B30A-7BA7E29CEDA7}"/>
                </a:ext>
              </a:extLst>
            </p:cNvPr>
            <p:cNvSpPr/>
            <p:nvPr/>
          </p:nvSpPr>
          <p:spPr>
            <a:xfrm>
              <a:off x="4186330" y="2600121"/>
              <a:ext cx="1222101" cy="1407108"/>
            </a:xfrm>
            <a:custGeom>
              <a:avLst/>
              <a:gdLst>
                <a:gd name="connsiteX0" fmla="*/ 680816 w 1222101"/>
                <a:gd name="connsiteY0" fmla="*/ 12727 h 1407108"/>
                <a:gd name="connsiteX1" fmla="*/ 439991 w 1222101"/>
                <a:gd name="connsiteY1" fmla="*/ 8168 h 1407108"/>
                <a:gd name="connsiteX2" fmla="*/ 594549 w 1222101"/>
                <a:gd name="connsiteY2" fmla="*/ 472804 h 1407108"/>
                <a:gd name="connsiteX3" fmla="*/ 370273 w 1222101"/>
                <a:gd name="connsiteY3" fmla="*/ 473658 h 1407108"/>
                <a:gd name="connsiteX4" fmla="*/ 248434 w 1222101"/>
                <a:gd name="connsiteY4" fmla="*/ 4654 h 1407108"/>
                <a:gd name="connsiteX5" fmla="*/ 0 w 1222101"/>
                <a:gd name="connsiteY5" fmla="*/ 0 h 1407108"/>
                <a:gd name="connsiteX6" fmla="*/ 264508 w 1222101"/>
                <a:gd name="connsiteY6" fmla="*/ 1407109 h 1407108"/>
                <a:gd name="connsiteX7" fmla="*/ 608625 w 1222101"/>
                <a:gd name="connsiteY7" fmla="*/ 1390962 h 1407108"/>
                <a:gd name="connsiteX8" fmla="*/ 428577 w 1222101"/>
                <a:gd name="connsiteY8" fmla="*/ 697903 h 1407108"/>
                <a:gd name="connsiteX9" fmla="*/ 668356 w 1222101"/>
                <a:gd name="connsiteY9" fmla="*/ 694864 h 1407108"/>
                <a:gd name="connsiteX10" fmla="*/ 895390 w 1222101"/>
                <a:gd name="connsiteY10" fmla="*/ 1377475 h 1407108"/>
                <a:gd name="connsiteX11" fmla="*/ 1222101 w 1222101"/>
                <a:gd name="connsiteY11" fmla="*/ 1362089 h 1407108"/>
                <a:gd name="connsiteX12" fmla="*/ 684905 w 1222101"/>
                <a:gd name="connsiteY12" fmla="*/ 22985 h 1407108"/>
                <a:gd name="connsiteX13" fmla="*/ 680816 w 1222101"/>
                <a:gd name="connsiteY13" fmla="*/ 12727 h 140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22101" h="1407108">
                  <a:moveTo>
                    <a:pt x="680816" y="12727"/>
                  </a:moveTo>
                  <a:lnTo>
                    <a:pt x="439991" y="8168"/>
                  </a:lnTo>
                  <a:lnTo>
                    <a:pt x="594549" y="472804"/>
                  </a:lnTo>
                  <a:lnTo>
                    <a:pt x="370273" y="473658"/>
                  </a:lnTo>
                  <a:lnTo>
                    <a:pt x="248434" y="4654"/>
                  </a:lnTo>
                  <a:lnTo>
                    <a:pt x="0" y="0"/>
                  </a:lnTo>
                  <a:lnTo>
                    <a:pt x="264508" y="1407109"/>
                  </a:lnTo>
                  <a:lnTo>
                    <a:pt x="608625" y="1390962"/>
                  </a:lnTo>
                  <a:lnTo>
                    <a:pt x="428577" y="697903"/>
                  </a:lnTo>
                  <a:lnTo>
                    <a:pt x="668356" y="694864"/>
                  </a:lnTo>
                  <a:lnTo>
                    <a:pt x="895390" y="1377475"/>
                  </a:lnTo>
                  <a:lnTo>
                    <a:pt x="1222101" y="1362089"/>
                  </a:lnTo>
                  <a:lnTo>
                    <a:pt x="684905" y="22985"/>
                  </a:lnTo>
                  <a:lnTo>
                    <a:pt x="680816" y="12727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6F5D312-C4DE-054F-8465-35BBED646775}"/>
                </a:ext>
              </a:extLst>
            </p:cNvPr>
            <p:cNvSpPr/>
            <p:nvPr/>
          </p:nvSpPr>
          <p:spPr>
            <a:xfrm>
              <a:off x="5005059" y="2617502"/>
              <a:ext cx="922401" cy="1337774"/>
            </a:xfrm>
            <a:custGeom>
              <a:avLst/>
              <a:gdLst>
                <a:gd name="connsiteX0" fmla="*/ 0 w 922401"/>
                <a:gd name="connsiteY0" fmla="*/ 0 h 1337774"/>
                <a:gd name="connsiteX1" fmla="*/ 609291 w 922401"/>
                <a:gd name="connsiteY1" fmla="*/ 1337774 h 1337774"/>
                <a:gd name="connsiteX2" fmla="*/ 922402 w 922401"/>
                <a:gd name="connsiteY2" fmla="*/ 1323052 h 1337774"/>
                <a:gd name="connsiteX3" fmla="*/ 234928 w 922401"/>
                <a:gd name="connsiteY3" fmla="*/ 4369 h 1337774"/>
                <a:gd name="connsiteX4" fmla="*/ 0 w 922401"/>
                <a:gd name="connsiteY4" fmla="*/ 0 h 1337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2401" h="1337774">
                  <a:moveTo>
                    <a:pt x="0" y="0"/>
                  </a:moveTo>
                  <a:lnTo>
                    <a:pt x="609291" y="1337774"/>
                  </a:lnTo>
                  <a:lnTo>
                    <a:pt x="922402" y="1323052"/>
                  </a:lnTo>
                  <a:lnTo>
                    <a:pt x="234928" y="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221106C-BF2D-204D-B7F1-70C753C36264}"/>
                </a:ext>
              </a:extLst>
            </p:cNvPr>
            <p:cNvSpPr/>
            <p:nvPr/>
          </p:nvSpPr>
          <p:spPr>
            <a:xfrm>
              <a:off x="5370291" y="2626335"/>
              <a:ext cx="1580485" cy="1307855"/>
            </a:xfrm>
            <a:custGeom>
              <a:avLst/>
              <a:gdLst>
                <a:gd name="connsiteX0" fmla="*/ 416403 w 1580485"/>
                <a:gd name="connsiteY0" fmla="*/ 7883 h 1307855"/>
                <a:gd name="connsiteX1" fmla="*/ 810073 w 1580485"/>
                <a:gd name="connsiteY1" fmla="*/ 563508 h 1307855"/>
                <a:gd name="connsiteX2" fmla="*/ 719336 w 1580485"/>
                <a:gd name="connsiteY2" fmla="*/ 478787 h 1307855"/>
                <a:gd name="connsiteX3" fmla="*/ 205253 w 1580485"/>
                <a:gd name="connsiteY3" fmla="*/ 3894 h 1307855"/>
                <a:gd name="connsiteX4" fmla="*/ 0 w 1580485"/>
                <a:gd name="connsiteY4" fmla="*/ 0 h 1307855"/>
                <a:gd name="connsiteX5" fmla="*/ 749867 w 1580485"/>
                <a:gd name="connsiteY5" fmla="*/ 1307856 h 1307855"/>
                <a:gd name="connsiteX6" fmla="*/ 1025979 w 1580485"/>
                <a:gd name="connsiteY6" fmla="*/ 1294844 h 1307855"/>
                <a:gd name="connsiteX7" fmla="*/ 532820 w 1580485"/>
                <a:gd name="connsiteY7" fmla="*/ 513075 h 1307855"/>
                <a:gd name="connsiteX8" fmla="*/ 636778 w 1580485"/>
                <a:gd name="connsiteY8" fmla="*/ 611187 h 1307855"/>
                <a:gd name="connsiteX9" fmla="*/ 1351549 w 1580485"/>
                <a:gd name="connsiteY9" fmla="*/ 1279552 h 1307855"/>
                <a:gd name="connsiteX10" fmla="*/ 1580485 w 1580485"/>
                <a:gd name="connsiteY10" fmla="*/ 1268820 h 1307855"/>
                <a:gd name="connsiteX11" fmla="*/ 621465 w 1580485"/>
                <a:gd name="connsiteY11" fmla="*/ 11682 h 1307855"/>
                <a:gd name="connsiteX12" fmla="*/ 416403 w 1580485"/>
                <a:gd name="connsiteY12" fmla="*/ 7883 h 1307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80485" h="1307855">
                  <a:moveTo>
                    <a:pt x="416403" y="7883"/>
                  </a:moveTo>
                  <a:lnTo>
                    <a:pt x="810073" y="563508"/>
                  </a:lnTo>
                  <a:lnTo>
                    <a:pt x="719336" y="478787"/>
                  </a:lnTo>
                  <a:lnTo>
                    <a:pt x="205253" y="3894"/>
                  </a:lnTo>
                  <a:lnTo>
                    <a:pt x="0" y="0"/>
                  </a:lnTo>
                  <a:lnTo>
                    <a:pt x="749867" y="1307856"/>
                  </a:lnTo>
                  <a:lnTo>
                    <a:pt x="1025979" y="1294844"/>
                  </a:lnTo>
                  <a:lnTo>
                    <a:pt x="532820" y="513075"/>
                  </a:lnTo>
                  <a:lnTo>
                    <a:pt x="636778" y="611187"/>
                  </a:lnTo>
                  <a:lnTo>
                    <a:pt x="1351549" y="1279552"/>
                  </a:lnTo>
                  <a:lnTo>
                    <a:pt x="1580485" y="1268820"/>
                  </a:lnTo>
                  <a:lnTo>
                    <a:pt x="621465" y="11682"/>
                  </a:lnTo>
                  <a:lnTo>
                    <a:pt x="416403" y="7883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ED4E8735-A188-EE4B-A548-DEFBD10C97E5}"/>
                </a:ext>
              </a:extLst>
            </p:cNvPr>
            <p:cNvSpPr/>
            <p:nvPr/>
          </p:nvSpPr>
          <p:spPr>
            <a:xfrm>
              <a:off x="6117210" y="2642481"/>
              <a:ext cx="1770329" cy="1247734"/>
            </a:xfrm>
            <a:custGeom>
              <a:avLst/>
              <a:gdLst>
                <a:gd name="connsiteX0" fmla="*/ 777830 w 1770329"/>
                <a:gd name="connsiteY0" fmla="*/ 646235 h 1247734"/>
                <a:gd name="connsiteX1" fmla="*/ 1490223 w 1770329"/>
                <a:gd name="connsiteY1" fmla="*/ 1225224 h 1247734"/>
                <a:gd name="connsiteX2" fmla="*/ 1770330 w 1770329"/>
                <a:gd name="connsiteY2" fmla="*/ 1212022 h 1247734"/>
                <a:gd name="connsiteX3" fmla="*/ 787912 w 1770329"/>
                <a:gd name="connsiteY3" fmla="*/ 425789 h 1247734"/>
                <a:gd name="connsiteX4" fmla="*/ 577904 w 1770329"/>
                <a:gd name="connsiteY4" fmla="*/ 10828 h 1247734"/>
                <a:gd name="connsiteX5" fmla="*/ 371414 w 1770329"/>
                <a:gd name="connsiteY5" fmla="*/ 6933 h 1247734"/>
                <a:gd name="connsiteX6" fmla="*/ 554601 w 1770329"/>
                <a:gd name="connsiteY6" fmla="*/ 388653 h 1247734"/>
                <a:gd name="connsiteX7" fmla="*/ 220281 w 1770329"/>
                <a:gd name="connsiteY7" fmla="*/ 4084 h 1247734"/>
                <a:gd name="connsiteX8" fmla="*/ 0 w 1770329"/>
                <a:gd name="connsiteY8" fmla="*/ 0 h 1247734"/>
                <a:gd name="connsiteX9" fmla="*/ 1005530 w 1770329"/>
                <a:gd name="connsiteY9" fmla="*/ 1240421 h 1247734"/>
                <a:gd name="connsiteX10" fmla="*/ 1011522 w 1770329"/>
                <a:gd name="connsiteY10" fmla="*/ 1247734 h 1247734"/>
                <a:gd name="connsiteX11" fmla="*/ 1289821 w 1770329"/>
                <a:gd name="connsiteY11" fmla="*/ 1234627 h 1247734"/>
                <a:gd name="connsiteX12" fmla="*/ 777830 w 1770329"/>
                <a:gd name="connsiteY12" fmla="*/ 646235 h 1247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70329" h="1247734">
                  <a:moveTo>
                    <a:pt x="777830" y="646235"/>
                  </a:moveTo>
                  <a:lnTo>
                    <a:pt x="1490223" y="1225224"/>
                  </a:lnTo>
                  <a:lnTo>
                    <a:pt x="1770330" y="1212022"/>
                  </a:lnTo>
                  <a:lnTo>
                    <a:pt x="787912" y="425789"/>
                  </a:lnTo>
                  <a:lnTo>
                    <a:pt x="577904" y="10828"/>
                  </a:lnTo>
                  <a:lnTo>
                    <a:pt x="371414" y="6933"/>
                  </a:lnTo>
                  <a:lnTo>
                    <a:pt x="554601" y="388653"/>
                  </a:lnTo>
                  <a:lnTo>
                    <a:pt x="220281" y="4084"/>
                  </a:lnTo>
                  <a:lnTo>
                    <a:pt x="0" y="0"/>
                  </a:lnTo>
                  <a:lnTo>
                    <a:pt x="1005530" y="1240421"/>
                  </a:lnTo>
                  <a:lnTo>
                    <a:pt x="1011522" y="1247734"/>
                  </a:lnTo>
                  <a:lnTo>
                    <a:pt x="1289821" y="1234627"/>
                  </a:lnTo>
                  <a:lnTo>
                    <a:pt x="777830" y="646235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9288EA22-2142-BC4D-A6C6-0F345E6BEE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46459" y="2444817"/>
            <a:ext cx="9095873" cy="2093062"/>
          </a:xfrm>
          <a:prstGeom prst="parallelogram">
            <a:avLst>
              <a:gd name="adj" fmla="val 11364"/>
            </a:avLst>
          </a:prstGeom>
          <a:solidFill>
            <a:schemeClr val="accent4"/>
          </a:solidFill>
        </p:spPr>
        <p:txBody>
          <a:bodyPr tIns="216000" anchor="ctr">
            <a:noAutofit/>
          </a:bodyPr>
          <a:lstStyle>
            <a:lvl1pPr algn="ctr">
              <a:lnSpc>
                <a:spcPct val="80000"/>
              </a:lnSpc>
              <a:defRPr sz="4800" cap="none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018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age with graphic - te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62FB004-FE09-E342-875D-FC977B8567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4824" y="6397627"/>
            <a:ext cx="2698751" cy="23812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Official Sensitive - Department for Transport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D989DC3-722D-7042-B25F-1F906190467F}"/>
              </a:ext>
            </a:extLst>
          </p:cNvPr>
          <p:cNvCxnSpPr>
            <a:cxnSpLocks/>
          </p:cNvCxnSpPr>
          <p:nvPr userDrawn="1"/>
        </p:nvCxnSpPr>
        <p:spPr>
          <a:xfrm>
            <a:off x="504825" y="6346825"/>
            <a:ext cx="269875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ubtitle 2">
            <a:extLst>
              <a:ext uri="{FF2B5EF4-FFF2-40B4-BE49-F238E27FC236}">
                <a16:creationId xmlns:a16="http://schemas.microsoft.com/office/drawing/2014/main" id="{9F5C9FC8-4CE8-9845-8B64-50EAC2237D29}"/>
              </a:ext>
            </a:extLst>
          </p:cNvPr>
          <p:cNvSpPr>
            <a:spLocks noGrp="1"/>
          </p:cNvSpPr>
          <p:nvPr>
            <p:ph type="subTitle" idx="14"/>
          </p:nvPr>
        </p:nvSpPr>
        <p:spPr>
          <a:xfrm>
            <a:off x="504824" y="517525"/>
            <a:ext cx="11182351" cy="553323"/>
          </a:xfrm>
        </p:spPr>
        <p:txBody>
          <a:bodyPr/>
          <a:lstStyle>
            <a:lvl1pPr marL="0" indent="0" algn="l">
              <a:lnSpc>
                <a:spcPct val="70000"/>
              </a:lnSpc>
              <a:buNone/>
              <a:defRPr sz="2600" b="0">
                <a:solidFill>
                  <a:schemeClr val="accent6"/>
                </a:solidFill>
                <a:latin typeface="+mj-lt"/>
              </a:defRPr>
            </a:lvl1pPr>
            <a:lvl2pPr marL="457139" indent="0" algn="ctr">
              <a:buNone/>
              <a:defRPr sz="2000"/>
            </a:lvl2pPr>
            <a:lvl3pPr marL="914278" indent="0" algn="ctr">
              <a:buNone/>
              <a:defRPr sz="1800"/>
            </a:lvl3pPr>
            <a:lvl4pPr marL="1371417" indent="0" algn="ctr">
              <a:buNone/>
              <a:defRPr sz="1600"/>
            </a:lvl4pPr>
            <a:lvl5pPr marL="1828556" indent="0" algn="ctr">
              <a:buNone/>
              <a:defRPr sz="1600"/>
            </a:lvl5pPr>
            <a:lvl6pPr marL="2285695" indent="0" algn="ctr">
              <a:buNone/>
              <a:defRPr sz="1600"/>
            </a:lvl6pPr>
            <a:lvl7pPr marL="2742834" indent="0" algn="ctr">
              <a:buNone/>
              <a:defRPr sz="1600"/>
            </a:lvl7pPr>
            <a:lvl8pPr marL="3199973" indent="0" algn="ctr">
              <a:buNone/>
              <a:defRPr sz="1600"/>
            </a:lvl8pPr>
            <a:lvl9pPr marL="3657112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A1B423B-315D-D248-BEE9-7D78753922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397627"/>
            <a:ext cx="379568" cy="23812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1" name="Graphic 7">
            <a:extLst>
              <a:ext uri="{FF2B5EF4-FFF2-40B4-BE49-F238E27FC236}">
                <a16:creationId xmlns:a16="http://schemas.microsoft.com/office/drawing/2014/main" id="{07038DEE-D7DC-FF41-9E8F-E2B76F2F5879}"/>
              </a:ext>
            </a:extLst>
          </p:cNvPr>
          <p:cNvGrpSpPr/>
          <p:nvPr userDrawn="1"/>
        </p:nvGrpSpPr>
        <p:grpSpPr>
          <a:xfrm>
            <a:off x="10805664" y="6338102"/>
            <a:ext cx="881511" cy="297644"/>
            <a:chOff x="2800350" y="2317750"/>
            <a:chExt cx="6592631" cy="2226014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8C3365A-4BD1-9C4A-85D1-115349435EA7}"/>
                </a:ext>
              </a:extLst>
            </p:cNvPr>
            <p:cNvSpPr/>
            <p:nvPr/>
          </p:nvSpPr>
          <p:spPr>
            <a:xfrm>
              <a:off x="2800350" y="2317750"/>
              <a:ext cx="6592631" cy="2226014"/>
            </a:xfrm>
            <a:custGeom>
              <a:avLst/>
              <a:gdLst>
                <a:gd name="connsiteX0" fmla="*/ 269073 w 6592631"/>
                <a:gd name="connsiteY0" fmla="*/ 0 h 2226014"/>
                <a:gd name="connsiteX1" fmla="*/ 0 w 6592631"/>
                <a:gd name="connsiteY1" fmla="*/ 2226014 h 2226014"/>
                <a:gd name="connsiteX2" fmla="*/ 6592632 w 6592631"/>
                <a:gd name="connsiteY2" fmla="*/ 1841731 h 2226014"/>
                <a:gd name="connsiteX3" fmla="*/ 4402856 w 6592631"/>
                <a:gd name="connsiteY3" fmla="*/ 85196 h 2226014"/>
                <a:gd name="connsiteX4" fmla="*/ 269073 w 6592631"/>
                <a:gd name="connsiteY4" fmla="*/ 0 h 222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92631" h="2226014">
                  <a:moveTo>
                    <a:pt x="269073" y="0"/>
                  </a:moveTo>
                  <a:lnTo>
                    <a:pt x="0" y="2226014"/>
                  </a:lnTo>
                  <a:lnTo>
                    <a:pt x="6592632" y="1841731"/>
                  </a:lnTo>
                  <a:lnTo>
                    <a:pt x="4402856" y="85196"/>
                  </a:lnTo>
                  <a:lnTo>
                    <a:pt x="269073" y="0"/>
                  </a:lnTo>
                  <a:close/>
                </a:path>
              </a:pathLst>
            </a:custGeom>
            <a:solidFill>
              <a:schemeClr val="accent2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5A9EB6F9-4008-654F-B128-91ED2615C70E}"/>
                </a:ext>
              </a:extLst>
            </p:cNvPr>
            <p:cNvSpPr/>
            <p:nvPr/>
          </p:nvSpPr>
          <p:spPr>
            <a:xfrm>
              <a:off x="7946795" y="3679363"/>
              <a:ext cx="731510" cy="315613"/>
            </a:xfrm>
            <a:custGeom>
              <a:avLst/>
              <a:gdLst>
                <a:gd name="connsiteX0" fmla="*/ 380165 w 731510"/>
                <a:gd name="connsiteY0" fmla="*/ 0 h 315613"/>
                <a:gd name="connsiteX1" fmla="*/ 0 w 731510"/>
                <a:gd name="connsiteY1" fmla="*/ 15956 h 315613"/>
                <a:gd name="connsiteX2" fmla="*/ 302172 w 731510"/>
                <a:gd name="connsiteY2" fmla="*/ 315614 h 315613"/>
                <a:gd name="connsiteX3" fmla="*/ 731510 w 731510"/>
                <a:gd name="connsiteY3" fmla="*/ 296428 h 315613"/>
                <a:gd name="connsiteX4" fmla="*/ 380165 w 731510"/>
                <a:gd name="connsiteY4" fmla="*/ 0 h 315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1510" h="315613">
                  <a:moveTo>
                    <a:pt x="380165" y="0"/>
                  </a:moveTo>
                  <a:lnTo>
                    <a:pt x="0" y="15956"/>
                  </a:lnTo>
                  <a:lnTo>
                    <a:pt x="302172" y="315614"/>
                  </a:lnTo>
                  <a:lnTo>
                    <a:pt x="731510" y="296428"/>
                  </a:lnTo>
                  <a:lnTo>
                    <a:pt x="380165" y="0"/>
                  </a:lnTo>
                  <a:close/>
                </a:path>
              </a:pathLst>
            </a:custGeom>
            <a:solidFill>
              <a:schemeClr val="bg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E74C5B9-F4AA-F34A-BD95-786D4ECD15B9}"/>
                </a:ext>
              </a:extLst>
            </p:cNvPr>
            <p:cNvSpPr/>
            <p:nvPr/>
          </p:nvSpPr>
          <p:spPr>
            <a:xfrm>
              <a:off x="6792889" y="2551207"/>
              <a:ext cx="1321588" cy="960993"/>
            </a:xfrm>
            <a:custGeom>
              <a:avLst/>
              <a:gdLst>
                <a:gd name="connsiteX0" fmla="*/ 969197 w 1321588"/>
                <a:gd name="connsiteY0" fmla="*/ 960994 h 960993"/>
                <a:gd name="connsiteX1" fmla="*/ 1321589 w 1321588"/>
                <a:gd name="connsiteY1" fmla="*/ 948742 h 960993"/>
                <a:gd name="connsiteX2" fmla="*/ 202970 w 1321588"/>
                <a:gd name="connsiteY2" fmla="*/ 4844 h 960993"/>
                <a:gd name="connsiteX3" fmla="*/ 0 w 1321588"/>
                <a:gd name="connsiteY3" fmla="*/ 0 h 960993"/>
                <a:gd name="connsiteX4" fmla="*/ 969197 w 1321588"/>
                <a:gd name="connsiteY4" fmla="*/ 960994 h 960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1588" h="960993">
                  <a:moveTo>
                    <a:pt x="969197" y="960994"/>
                  </a:moveTo>
                  <a:lnTo>
                    <a:pt x="1321589" y="948742"/>
                  </a:lnTo>
                  <a:lnTo>
                    <a:pt x="202970" y="4844"/>
                  </a:lnTo>
                  <a:lnTo>
                    <a:pt x="0" y="0"/>
                  </a:lnTo>
                  <a:lnTo>
                    <a:pt x="969197" y="960994"/>
                  </a:lnTo>
                  <a:close/>
                </a:path>
              </a:pathLst>
            </a:custGeom>
            <a:solidFill>
              <a:schemeClr val="bg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4FD36688-824F-964B-B482-1F496ACAD0F2}"/>
                </a:ext>
              </a:extLst>
            </p:cNvPr>
            <p:cNvSpPr/>
            <p:nvPr/>
          </p:nvSpPr>
          <p:spPr>
            <a:xfrm>
              <a:off x="3368552" y="2583025"/>
              <a:ext cx="739880" cy="1461911"/>
            </a:xfrm>
            <a:custGeom>
              <a:avLst/>
              <a:gdLst>
                <a:gd name="connsiteX0" fmla="*/ 714676 w 739880"/>
                <a:gd name="connsiteY0" fmla="*/ 13107 h 1461911"/>
                <a:gd name="connsiteX1" fmla="*/ 14552 w 739880"/>
                <a:gd name="connsiteY1" fmla="*/ 0 h 1461911"/>
                <a:gd name="connsiteX2" fmla="*/ 0 w 739880"/>
                <a:gd name="connsiteY2" fmla="*/ 181124 h 1461911"/>
                <a:gd name="connsiteX3" fmla="*/ 240730 w 739880"/>
                <a:gd name="connsiteY3" fmla="*/ 184069 h 1461911"/>
                <a:gd name="connsiteX4" fmla="*/ 235023 w 739880"/>
                <a:gd name="connsiteY4" fmla="*/ 1461911 h 1461911"/>
                <a:gd name="connsiteX5" fmla="*/ 604250 w 739880"/>
                <a:gd name="connsiteY5" fmla="*/ 1444530 h 1461911"/>
                <a:gd name="connsiteX6" fmla="*/ 513893 w 739880"/>
                <a:gd name="connsiteY6" fmla="*/ 187393 h 1461911"/>
                <a:gd name="connsiteX7" fmla="*/ 739881 w 739880"/>
                <a:gd name="connsiteY7" fmla="*/ 190147 h 1461911"/>
                <a:gd name="connsiteX8" fmla="*/ 714676 w 739880"/>
                <a:gd name="connsiteY8" fmla="*/ 13107 h 1461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9880" h="1461911">
                  <a:moveTo>
                    <a:pt x="714676" y="13107"/>
                  </a:moveTo>
                  <a:lnTo>
                    <a:pt x="14552" y="0"/>
                  </a:lnTo>
                  <a:lnTo>
                    <a:pt x="0" y="181124"/>
                  </a:lnTo>
                  <a:lnTo>
                    <a:pt x="240730" y="184069"/>
                  </a:lnTo>
                  <a:lnTo>
                    <a:pt x="235023" y="1461911"/>
                  </a:lnTo>
                  <a:lnTo>
                    <a:pt x="604250" y="1444530"/>
                  </a:lnTo>
                  <a:lnTo>
                    <a:pt x="513893" y="187393"/>
                  </a:lnTo>
                  <a:lnTo>
                    <a:pt x="739881" y="190147"/>
                  </a:lnTo>
                  <a:lnTo>
                    <a:pt x="714676" y="13107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E0C23BCB-A4CC-B947-B096-F0770729624D}"/>
                </a:ext>
              </a:extLst>
            </p:cNvPr>
            <p:cNvSpPr/>
            <p:nvPr/>
          </p:nvSpPr>
          <p:spPr>
            <a:xfrm>
              <a:off x="4186330" y="2600121"/>
              <a:ext cx="1222101" cy="1407108"/>
            </a:xfrm>
            <a:custGeom>
              <a:avLst/>
              <a:gdLst>
                <a:gd name="connsiteX0" fmla="*/ 680816 w 1222101"/>
                <a:gd name="connsiteY0" fmla="*/ 12727 h 1407108"/>
                <a:gd name="connsiteX1" fmla="*/ 439991 w 1222101"/>
                <a:gd name="connsiteY1" fmla="*/ 8168 h 1407108"/>
                <a:gd name="connsiteX2" fmla="*/ 594549 w 1222101"/>
                <a:gd name="connsiteY2" fmla="*/ 472804 h 1407108"/>
                <a:gd name="connsiteX3" fmla="*/ 370273 w 1222101"/>
                <a:gd name="connsiteY3" fmla="*/ 473658 h 1407108"/>
                <a:gd name="connsiteX4" fmla="*/ 248434 w 1222101"/>
                <a:gd name="connsiteY4" fmla="*/ 4654 h 1407108"/>
                <a:gd name="connsiteX5" fmla="*/ 0 w 1222101"/>
                <a:gd name="connsiteY5" fmla="*/ 0 h 1407108"/>
                <a:gd name="connsiteX6" fmla="*/ 264508 w 1222101"/>
                <a:gd name="connsiteY6" fmla="*/ 1407109 h 1407108"/>
                <a:gd name="connsiteX7" fmla="*/ 608625 w 1222101"/>
                <a:gd name="connsiteY7" fmla="*/ 1390962 h 1407108"/>
                <a:gd name="connsiteX8" fmla="*/ 428577 w 1222101"/>
                <a:gd name="connsiteY8" fmla="*/ 697903 h 1407108"/>
                <a:gd name="connsiteX9" fmla="*/ 668356 w 1222101"/>
                <a:gd name="connsiteY9" fmla="*/ 694864 h 1407108"/>
                <a:gd name="connsiteX10" fmla="*/ 895390 w 1222101"/>
                <a:gd name="connsiteY10" fmla="*/ 1377475 h 1407108"/>
                <a:gd name="connsiteX11" fmla="*/ 1222101 w 1222101"/>
                <a:gd name="connsiteY11" fmla="*/ 1362089 h 1407108"/>
                <a:gd name="connsiteX12" fmla="*/ 684905 w 1222101"/>
                <a:gd name="connsiteY12" fmla="*/ 22985 h 1407108"/>
                <a:gd name="connsiteX13" fmla="*/ 680816 w 1222101"/>
                <a:gd name="connsiteY13" fmla="*/ 12727 h 140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22101" h="1407108">
                  <a:moveTo>
                    <a:pt x="680816" y="12727"/>
                  </a:moveTo>
                  <a:lnTo>
                    <a:pt x="439991" y="8168"/>
                  </a:lnTo>
                  <a:lnTo>
                    <a:pt x="594549" y="472804"/>
                  </a:lnTo>
                  <a:lnTo>
                    <a:pt x="370273" y="473658"/>
                  </a:lnTo>
                  <a:lnTo>
                    <a:pt x="248434" y="4654"/>
                  </a:lnTo>
                  <a:lnTo>
                    <a:pt x="0" y="0"/>
                  </a:lnTo>
                  <a:lnTo>
                    <a:pt x="264508" y="1407109"/>
                  </a:lnTo>
                  <a:lnTo>
                    <a:pt x="608625" y="1390962"/>
                  </a:lnTo>
                  <a:lnTo>
                    <a:pt x="428577" y="697903"/>
                  </a:lnTo>
                  <a:lnTo>
                    <a:pt x="668356" y="694864"/>
                  </a:lnTo>
                  <a:lnTo>
                    <a:pt x="895390" y="1377475"/>
                  </a:lnTo>
                  <a:lnTo>
                    <a:pt x="1222101" y="1362089"/>
                  </a:lnTo>
                  <a:lnTo>
                    <a:pt x="684905" y="22985"/>
                  </a:lnTo>
                  <a:lnTo>
                    <a:pt x="680816" y="12727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18940A7-A81C-9A4D-B600-064CFAC75A7B}"/>
                </a:ext>
              </a:extLst>
            </p:cNvPr>
            <p:cNvSpPr/>
            <p:nvPr/>
          </p:nvSpPr>
          <p:spPr>
            <a:xfrm>
              <a:off x="5005059" y="2617502"/>
              <a:ext cx="922401" cy="1337774"/>
            </a:xfrm>
            <a:custGeom>
              <a:avLst/>
              <a:gdLst>
                <a:gd name="connsiteX0" fmla="*/ 0 w 922401"/>
                <a:gd name="connsiteY0" fmla="*/ 0 h 1337774"/>
                <a:gd name="connsiteX1" fmla="*/ 609291 w 922401"/>
                <a:gd name="connsiteY1" fmla="*/ 1337774 h 1337774"/>
                <a:gd name="connsiteX2" fmla="*/ 922402 w 922401"/>
                <a:gd name="connsiteY2" fmla="*/ 1323052 h 1337774"/>
                <a:gd name="connsiteX3" fmla="*/ 234928 w 922401"/>
                <a:gd name="connsiteY3" fmla="*/ 4369 h 1337774"/>
                <a:gd name="connsiteX4" fmla="*/ 0 w 922401"/>
                <a:gd name="connsiteY4" fmla="*/ 0 h 1337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2401" h="1337774">
                  <a:moveTo>
                    <a:pt x="0" y="0"/>
                  </a:moveTo>
                  <a:lnTo>
                    <a:pt x="609291" y="1337774"/>
                  </a:lnTo>
                  <a:lnTo>
                    <a:pt x="922402" y="1323052"/>
                  </a:lnTo>
                  <a:lnTo>
                    <a:pt x="234928" y="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BDBC6A4-935B-3945-825B-A3D8B13444D6}"/>
                </a:ext>
              </a:extLst>
            </p:cNvPr>
            <p:cNvSpPr/>
            <p:nvPr/>
          </p:nvSpPr>
          <p:spPr>
            <a:xfrm>
              <a:off x="5370291" y="2626335"/>
              <a:ext cx="1580485" cy="1307855"/>
            </a:xfrm>
            <a:custGeom>
              <a:avLst/>
              <a:gdLst>
                <a:gd name="connsiteX0" fmla="*/ 416403 w 1580485"/>
                <a:gd name="connsiteY0" fmla="*/ 7883 h 1307855"/>
                <a:gd name="connsiteX1" fmla="*/ 810073 w 1580485"/>
                <a:gd name="connsiteY1" fmla="*/ 563508 h 1307855"/>
                <a:gd name="connsiteX2" fmla="*/ 719336 w 1580485"/>
                <a:gd name="connsiteY2" fmla="*/ 478787 h 1307855"/>
                <a:gd name="connsiteX3" fmla="*/ 205253 w 1580485"/>
                <a:gd name="connsiteY3" fmla="*/ 3894 h 1307855"/>
                <a:gd name="connsiteX4" fmla="*/ 0 w 1580485"/>
                <a:gd name="connsiteY4" fmla="*/ 0 h 1307855"/>
                <a:gd name="connsiteX5" fmla="*/ 749867 w 1580485"/>
                <a:gd name="connsiteY5" fmla="*/ 1307856 h 1307855"/>
                <a:gd name="connsiteX6" fmla="*/ 1025979 w 1580485"/>
                <a:gd name="connsiteY6" fmla="*/ 1294844 h 1307855"/>
                <a:gd name="connsiteX7" fmla="*/ 532820 w 1580485"/>
                <a:gd name="connsiteY7" fmla="*/ 513075 h 1307855"/>
                <a:gd name="connsiteX8" fmla="*/ 636778 w 1580485"/>
                <a:gd name="connsiteY8" fmla="*/ 611187 h 1307855"/>
                <a:gd name="connsiteX9" fmla="*/ 1351549 w 1580485"/>
                <a:gd name="connsiteY9" fmla="*/ 1279552 h 1307855"/>
                <a:gd name="connsiteX10" fmla="*/ 1580485 w 1580485"/>
                <a:gd name="connsiteY10" fmla="*/ 1268820 h 1307855"/>
                <a:gd name="connsiteX11" fmla="*/ 621465 w 1580485"/>
                <a:gd name="connsiteY11" fmla="*/ 11682 h 1307855"/>
                <a:gd name="connsiteX12" fmla="*/ 416403 w 1580485"/>
                <a:gd name="connsiteY12" fmla="*/ 7883 h 1307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80485" h="1307855">
                  <a:moveTo>
                    <a:pt x="416403" y="7883"/>
                  </a:moveTo>
                  <a:lnTo>
                    <a:pt x="810073" y="563508"/>
                  </a:lnTo>
                  <a:lnTo>
                    <a:pt x="719336" y="478787"/>
                  </a:lnTo>
                  <a:lnTo>
                    <a:pt x="205253" y="3894"/>
                  </a:lnTo>
                  <a:lnTo>
                    <a:pt x="0" y="0"/>
                  </a:lnTo>
                  <a:lnTo>
                    <a:pt x="749867" y="1307856"/>
                  </a:lnTo>
                  <a:lnTo>
                    <a:pt x="1025979" y="1294844"/>
                  </a:lnTo>
                  <a:lnTo>
                    <a:pt x="532820" y="513075"/>
                  </a:lnTo>
                  <a:lnTo>
                    <a:pt x="636778" y="611187"/>
                  </a:lnTo>
                  <a:lnTo>
                    <a:pt x="1351549" y="1279552"/>
                  </a:lnTo>
                  <a:lnTo>
                    <a:pt x="1580485" y="1268820"/>
                  </a:lnTo>
                  <a:lnTo>
                    <a:pt x="621465" y="11682"/>
                  </a:lnTo>
                  <a:lnTo>
                    <a:pt x="416403" y="7883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8B170C1E-94A4-BE44-8573-ED5A5A5118A9}"/>
                </a:ext>
              </a:extLst>
            </p:cNvPr>
            <p:cNvSpPr/>
            <p:nvPr/>
          </p:nvSpPr>
          <p:spPr>
            <a:xfrm>
              <a:off x="6117210" y="2642481"/>
              <a:ext cx="1770329" cy="1247734"/>
            </a:xfrm>
            <a:custGeom>
              <a:avLst/>
              <a:gdLst>
                <a:gd name="connsiteX0" fmla="*/ 777830 w 1770329"/>
                <a:gd name="connsiteY0" fmla="*/ 646235 h 1247734"/>
                <a:gd name="connsiteX1" fmla="*/ 1490223 w 1770329"/>
                <a:gd name="connsiteY1" fmla="*/ 1225224 h 1247734"/>
                <a:gd name="connsiteX2" fmla="*/ 1770330 w 1770329"/>
                <a:gd name="connsiteY2" fmla="*/ 1212022 h 1247734"/>
                <a:gd name="connsiteX3" fmla="*/ 787912 w 1770329"/>
                <a:gd name="connsiteY3" fmla="*/ 425789 h 1247734"/>
                <a:gd name="connsiteX4" fmla="*/ 577904 w 1770329"/>
                <a:gd name="connsiteY4" fmla="*/ 10828 h 1247734"/>
                <a:gd name="connsiteX5" fmla="*/ 371414 w 1770329"/>
                <a:gd name="connsiteY5" fmla="*/ 6933 h 1247734"/>
                <a:gd name="connsiteX6" fmla="*/ 554601 w 1770329"/>
                <a:gd name="connsiteY6" fmla="*/ 388653 h 1247734"/>
                <a:gd name="connsiteX7" fmla="*/ 220281 w 1770329"/>
                <a:gd name="connsiteY7" fmla="*/ 4084 h 1247734"/>
                <a:gd name="connsiteX8" fmla="*/ 0 w 1770329"/>
                <a:gd name="connsiteY8" fmla="*/ 0 h 1247734"/>
                <a:gd name="connsiteX9" fmla="*/ 1005530 w 1770329"/>
                <a:gd name="connsiteY9" fmla="*/ 1240421 h 1247734"/>
                <a:gd name="connsiteX10" fmla="*/ 1011522 w 1770329"/>
                <a:gd name="connsiteY10" fmla="*/ 1247734 h 1247734"/>
                <a:gd name="connsiteX11" fmla="*/ 1289821 w 1770329"/>
                <a:gd name="connsiteY11" fmla="*/ 1234627 h 1247734"/>
                <a:gd name="connsiteX12" fmla="*/ 777830 w 1770329"/>
                <a:gd name="connsiteY12" fmla="*/ 646235 h 1247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70329" h="1247734">
                  <a:moveTo>
                    <a:pt x="777830" y="646235"/>
                  </a:moveTo>
                  <a:lnTo>
                    <a:pt x="1490223" y="1225224"/>
                  </a:lnTo>
                  <a:lnTo>
                    <a:pt x="1770330" y="1212022"/>
                  </a:lnTo>
                  <a:lnTo>
                    <a:pt x="787912" y="425789"/>
                  </a:lnTo>
                  <a:lnTo>
                    <a:pt x="577904" y="10828"/>
                  </a:lnTo>
                  <a:lnTo>
                    <a:pt x="371414" y="6933"/>
                  </a:lnTo>
                  <a:lnTo>
                    <a:pt x="554601" y="388653"/>
                  </a:lnTo>
                  <a:lnTo>
                    <a:pt x="220281" y="4084"/>
                  </a:lnTo>
                  <a:lnTo>
                    <a:pt x="0" y="0"/>
                  </a:lnTo>
                  <a:lnTo>
                    <a:pt x="1005530" y="1240421"/>
                  </a:lnTo>
                  <a:lnTo>
                    <a:pt x="1011522" y="1247734"/>
                  </a:lnTo>
                  <a:lnTo>
                    <a:pt x="1289821" y="1234627"/>
                  </a:lnTo>
                  <a:lnTo>
                    <a:pt x="777830" y="646235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A12F2B90-ACBF-0D41-ADED-79DDA69B4D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46459" y="2444817"/>
            <a:ext cx="9095873" cy="2093062"/>
          </a:xfrm>
          <a:prstGeom prst="parallelogram">
            <a:avLst>
              <a:gd name="adj" fmla="val 11364"/>
            </a:avLst>
          </a:prstGeom>
          <a:solidFill>
            <a:schemeClr val="accent6"/>
          </a:solidFill>
        </p:spPr>
        <p:txBody>
          <a:bodyPr tIns="216000" anchor="ctr">
            <a:noAutofit/>
          </a:bodyPr>
          <a:lstStyle>
            <a:lvl1pPr algn="ctr">
              <a:lnSpc>
                <a:spcPct val="80000"/>
              </a:lnSpc>
              <a:defRPr sz="4800" cap="none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9181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517525"/>
            <a:ext cx="11176000" cy="29007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Official Sensitive - Department for Transport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3DF138-2EAF-D944-B21E-09F42ADA7069}"/>
              </a:ext>
            </a:extLst>
          </p:cNvPr>
          <p:cNvCxnSpPr>
            <a:cxnSpLocks/>
          </p:cNvCxnSpPr>
          <p:nvPr userDrawn="1"/>
        </p:nvCxnSpPr>
        <p:spPr>
          <a:xfrm>
            <a:off x="504825" y="6346825"/>
            <a:ext cx="269875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aphic 7">
            <a:extLst>
              <a:ext uri="{FF2B5EF4-FFF2-40B4-BE49-F238E27FC236}">
                <a16:creationId xmlns:a16="http://schemas.microsoft.com/office/drawing/2014/main" id="{E5E94D59-CBB0-AB49-A209-C48F2D20E29E}"/>
              </a:ext>
            </a:extLst>
          </p:cNvPr>
          <p:cNvGrpSpPr/>
          <p:nvPr userDrawn="1"/>
        </p:nvGrpSpPr>
        <p:grpSpPr>
          <a:xfrm>
            <a:off x="10805664" y="6338102"/>
            <a:ext cx="881511" cy="297644"/>
            <a:chOff x="2800350" y="2317750"/>
            <a:chExt cx="6592631" cy="2226014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6BB0196-20FD-3242-9C24-706E4FD25A1C}"/>
                </a:ext>
              </a:extLst>
            </p:cNvPr>
            <p:cNvSpPr/>
            <p:nvPr/>
          </p:nvSpPr>
          <p:spPr>
            <a:xfrm>
              <a:off x="2800350" y="2317750"/>
              <a:ext cx="6592631" cy="2226014"/>
            </a:xfrm>
            <a:custGeom>
              <a:avLst/>
              <a:gdLst>
                <a:gd name="connsiteX0" fmla="*/ 269073 w 6592631"/>
                <a:gd name="connsiteY0" fmla="*/ 0 h 2226014"/>
                <a:gd name="connsiteX1" fmla="*/ 0 w 6592631"/>
                <a:gd name="connsiteY1" fmla="*/ 2226014 h 2226014"/>
                <a:gd name="connsiteX2" fmla="*/ 6592632 w 6592631"/>
                <a:gd name="connsiteY2" fmla="*/ 1841731 h 2226014"/>
                <a:gd name="connsiteX3" fmla="*/ 4402856 w 6592631"/>
                <a:gd name="connsiteY3" fmla="*/ 85196 h 2226014"/>
                <a:gd name="connsiteX4" fmla="*/ 269073 w 6592631"/>
                <a:gd name="connsiteY4" fmla="*/ 0 h 222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92631" h="2226014">
                  <a:moveTo>
                    <a:pt x="269073" y="0"/>
                  </a:moveTo>
                  <a:lnTo>
                    <a:pt x="0" y="2226014"/>
                  </a:lnTo>
                  <a:lnTo>
                    <a:pt x="6592632" y="1841731"/>
                  </a:lnTo>
                  <a:lnTo>
                    <a:pt x="4402856" y="85196"/>
                  </a:lnTo>
                  <a:lnTo>
                    <a:pt x="269073" y="0"/>
                  </a:lnTo>
                  <a:close/>
                </a:path>
              </a:pathLst>
            </a:custGeom>
            <a:solidFill>
              <a:schemeClr val="accent2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8DF8D71-7FD0-2E43-97C5-8A604FFB4603}"/>
                </a:ext>
              </a:extLst>
            </p:cNvPr>
            <p:cNvSpPr/>
            <p:nvPr/>
          </p:nvSpPr>
          <p:spPr>
            <a:xfrm>
              <a:off x="7946795" y="3679363"/>
              <a:ext cx="731510" cy="315613"/>
            </a:xfrm>
            <a:custGeom>
              <a:avLst/>
              <a:gdLst>
                <a:gd name="connsiteX0" fmla="*/ 380165 w 731510"/>
                <a:gd name="connsiteY0" fmla="*/ 0 h 315613"/>
                <a:gd name="connsiteX1" fmla="*/ 0 w 731510"/>
                <a:gd name="connsiteY1" fmla="*/ 15956 h 315613"/>
                <a:gd name="connsiteX2" fmla="*/ 302172 w 731510"/>
                <a:gd name="connsiteY2" fmla="*/ 315614 h 315613"/>
                <a:gd name="connsiteX3" fmla="*/ 731510 w 731510"/>
                <a:gd name="connsiteY3" fmla="*/ 296428 h 315613"/>
                <a:gd name="connsiteX4" fmla="*/ 380165 w 731510"/>
                <a:gd name="connsiteY4" fmla="*/ 0 h 315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1510" h="315613">
                  <a:moveTo>
                    <a:pt x="380165" y="0"/>
                  </a:moveTo>
                  <a:lnTo>
                    <a:pt x="0" y="15956"/>
                  </a:lnTo>
                  <a:lnTo>
                    <a:pt x="302172" y="315614"/>
                  </a:lnTo>
                  <a:lnTo>
                    <a:pt x="731510" y="296428"/>
                  </a:lnTo>
                  <a:lnTo>
                    <a:pt x="380165" y="0"/>
                  </a:lnTo>
                  <a:close/>
                </a:path>
              </a:pathLst>
            </a:custGeom>
            <a:solidFill>
              <a:schemeClr val="bg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B03E6FF-E810-4B42-89CC-419A9E6A465C}"/>
                </a:ext>
              </a:extLst>
            </p:cNvPr>
            <p:cNvSpPr/>
            <p:nvPr/>
          </p:nvSpPr>
          <p:spPr>
            <a:xfrm>
              <a:off x="6792889" y="2551207"/>
              <a:ext cx="1321588" cy="960993"/>
            </a:xfrm>
            <a:custGeom>
              <a:avLst/>
              <a:gdLst>
                <a:gd name="connsiteX0" fmla="*/ 969197 w 1321588"/>
                <a:gd name="connsiteY0" fmla="*/ 960994 h 960993"/>
                <a:gd name="connsiteX1" fmla="*/ 1321589 w 1321588"/>
                <a:gd name="connsiteY1" fmla="*/ 948742 h 960993"/>
                <a:gd name="connsiteX2" fmla="*/ 202970 w 1321588"/>
                <a:gd name="connsiteY2" fmla="*/ 4844 h 960993"/>
                <a:gd name="connsiteX3" fmla="*/ 0 w 1321588"/>
                <a:gd name="connsiteY3" fmla="*/ 0 h 960993"/>
                <a:gd name="connsiteX4" fmla="*/ 969197 w 1321588"/>
                <a:gd name="connsiteY4" fmla="*/ 960994 h 960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1588" h="960993">
                  <a:moveTo>
                    <a:pt x="969197" y="960994"/>
                  </a:moveTo>
                  <a:lnTo>
                    <a:pt x="1321589" y="948742"/>
                  </a:lnTo>
                  <a:lnTo>
                    <a:pt x="202970" y="4844"/>
                  </a:lnTo>
                  <a:lnTo>
                    <a:pt x="0" y="0"/>
                  </a:lnTo>
                  <a:lnTo>
                    <a:pt x="969197" y="960994"/>
                  </a:lnTo>
                  <a:close/>
                </a:path>
              </a:pathLst>
            </a:custGeom>
            <a:solidFill>
              <a:schemeClr val="bg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5E507287-66BA-E342-AE6E-A16DC1554FFC}"/>
                </a:ext>
              </a:extLst>
            </p:cNvPr>
            <p:cNvSpPr/>
            <p:nvPr/>
          </p:nvSpPr>
          <p:spPr>
            <a:xfrm>
              <a:off x="3368552" y="2583025"/>
              <a:ext cx="739880" cy="1461911"/>
            </a:xfrm>
            <a:custGeom>
              <a:avLst/>
              <a:gdLst>
                <a:gd name="connsiteX0" fmla="*/ 714676 w 739880"/>
                <a:gd name="connsiteY0" fmla="*/ 13107 h 1461911"/>
                <a:gd name="connsiteX1" fmla="*/ 14552 w 739880"/>
                <a:gd name="connsiteY1" fmla="*/ 0 h 1461911"/>
                <a:gd name="connsiteX2" fmla="*/ 0 w 739880"/>
                <a:gd name="connsiteY2" fmla="*/ 181124 h 1461911"/>
                <a:gd name="connsiteX3" fmla="*/ 240730 w 739880"/>
                <a:gd name="connsiteY3" fmla="*/ 184069 h 1461911"/>
                <a:gd name="connsiteX4" fmla="*/ 235023 w 739880"/>
                <a:gd name="connsiteY4" fmla="*/ 1461911 h 1461911"/>
                <a:gd name="connsiteX5" fmla="*/ 604250 w 739880"/>
                <a:gd name="connsiteY5" fmla="*/ 1444530 h 1461911"/>
                <a:gd name="connsiteX6" fmla="*/ 513893 w 739880"/>
                <a:gd name="connsiteY6" fmla="*/ 187393 h 1461911"/>
                <a:gd name="connsiteX7" fmla="*/ 739881 w 739880"/>
                <a:gd name="connsiteY7" fmla="*/ 190147 h 1461911"/>
                <a:gd name="connsiteX8" fmla="*/ 714676 w 739880"/>
                <a:gd name="connsiteY8" fmla="*/ 13107 h 1461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9880" h="1461911">
                  <a:moveTo>
                    <a:pt x="714676" y="13107"/>
                  </a:moveTo>
                  <a:lnTo>
                    <a:pt x="14552" y="0"/>
                  </a:lnTo>
                  <a:lnTo>
                    <a:pt x="0" y="181124"/>
                  </a:lnTo>
                  <a:lnTo>
                    <a:pt x="240730" y="184069"/>
                  </a:lnTo>
                  <a:lnTo>
                    <a:pt x="235023" y="1461911"/>
                  </a:lnTo>
                  <a:lnTo>
                    <a:pt x="604250" y="1444530"/>
                  </a:lnTo>
                  <a:lnTo>
                    <a:pt x="513893" y="187393"/>
                  </a:lnTo>
                  <a:lnTo>
                    <a:pt x="739881" y="190147"/>
                  </a:lnTo>
                  <a:lnTo>
                    <a:pt x="714676" y="13107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90C9B4BA-A934-E741-8FC5-977935470314}"/>
                </a:ext>
              </a:extLst>
            </p:cNvPr>
            <p:cNvSpPr/>
            <p:nvPr/>
          </p:nvSpPr>
          <p:spPr>
            <a:xfrm>
              <a:off x="4186330" y="2600121"/>
              <a:ext cx="1222101" cy="1407108"/>
            </a:xfrm>
            <a:custGeom>
              <a:avLst/>
              <a:gdLst>
                <a:gd name="connsiteX0" fmla="*/ 680816 w 1222101"/>
                <a:gd name="connsiteY0" fmla="*/ 12727 h 1407108"/>
                <a:gd name="connsiteX1" fmla="*/ 439991 w 1222101"/>
                <a:gd name="connsiteY1" fmla="*/ 8168 h 1407108"/>
                <a:gd name="connsiteX2" fmla="*/ 594549 w 1222101"/>
                <a:gd name="connsiteY2" fmla="*/ 472804 h 1407108"/>
                <a:gd name="connsiteX3" fmla="*/ 370273 w 1222101"/>
                <a:gd name="connsiteY3" fmla="*/ 473658 h 1407108"/>
                <a:gd name="connsiteX4" fmla="*/ 248434 w 1222101"/>
                <a:gd name="connsiteY4" fmla="*/ 4654 h 1407108"/>
                <a:gd name="connsiteX5" fmla="*/ 0 w 1222101"/>
                <a:gd name="connsiteY5" fmla="*/ 0 h 1407108"/>
                <a:gd name="connsiteX6" fmla="*/ 264508 w 1222101"/>
                <a:gd name="connsiteY6" fmla="*/ 1407109 h 1407108"/>
                <a:gd name="connsiteX7" fmla="*/ 608625 w 1222101"/>
                <a:gd name="connsiteY7" fmla="*/ 1390962 h 1407108"/>
                <a:gd name="connsiteX8" fmla="*/ 428577 w 1222101"/>
                <a:gd name="connsiteY8" fmla="*/ 697903 h 1407108"/>
                <a:gd name="connsiteX9" fmla="*/ 668356 w 1222101"/>
                <a:gd name="connsiteY9" fmla="*/ 694864 h 1407108"/>
                <a:gd name="connsiteX10" fmla="*/ 895390 w 1222101"/>
                <a:gd name="connsiteY10" fmla="*/ 1377475 h 1407108"/>
                <a:gd name="connsiteX11" fmla="*/ 1222101 w 1222101"/>
                <a:gd name="connsiteY11" fmla="*/ 1362089 h 1407108"/>
                <a:gd name="connsiteX12" fmla="*/ 684905 w 1222101"/>
                <a:gd name="connsiteY12" fmla="*/ 22985 h 1407108"/>
                <a:gd name="connsiteX13" fmla="*/ 680816 w 1222101"/>
                <a:gd name="connsiteY13" fmla="*/ 12727 h 140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22101" h="1407108">
                  <a:moveTo>
                    <a:pt x="680816" y="12727"/>
                  </a:moveTo>
                  <a:lnTo>
                    <a:pt x="439991" y="8168"/>
                  </a:lnTo>
                  <a:lnTo>
                    <a:pt x="594549" y="472804"/>
                  </a:lnTo>
                  <a:lnTo>
                    <a:pt x="370273" y="473658"/>
                  </a:lnTo>
                  <a:lnTo>
                    <a:pt x="248434" y="4654"/>
                  </a:lnTo>
                  <a:lnTo>
                    <a:pt x="0" y="0"/>
                  </a:lnTo>
                  <a:lnTo>
                    <a:pt x="264508" y="1407109"/>
                  </a:lnTo>
                  <a:lnTo>
                    <a:pt x="608625" y="1390962"/>
                  </a:lnTo>
                  <a:lnTo>
                    <a:pt x="428577" y="697903"/>
                  </a:lnTo>
                  <a:lnTo>
                    <a:pt x="668356" y="694864"/>
                  </a:lnTo>
                  <a:lnTo>
                    <a:pt x="895390" y="1377475"/>
                  </a:lnTo>
                  <a:lnTo>
                    <a:pt x="1222101" y="1362089"/>
                  </a:lnTo>
                  <a:lnTo>
                    <a:pt x="684905" y="22985"/>
                  </a:lnTo>
                  <a:lnTo>
                    <a:pt x="680816" y="12727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54D7916D-DD67-4142-93D6-575487122CC0}"/>
                </a:ext>
              </a:extLst>
            </p:cNvPr>
            <p:cNvSpPr/>
            <p:nvPr/>
          </p:nvSpPr>
          <p:spPr>
            <a:xfrm>
              <a:off x="5005059" y="2617502"/>
              <a:ext cx="922401" cy="1337774"/>
            </a:xfrm>
            <a:custGeom>
              <a:avLst/>
              <a:gdLst>
                <a:gd name="connsiteX0" fmla="*/ 0 w 922401"/>
                <a:gd name="connsiteY0" fmla="*/ 0 h 1337774"/>
                <a:gd name="connsiteX1" fmla="*/ 609291 w 922401"/>
                <a:gd name="connsiteY1" fmla="*/ 1337774 h 1337774"/>
                <a:gd name="connsiteX2" fmla="*/ 922402 w 922401"/>
                <a:gd name="connsiteY2" fmla="*/ 1323052 h 1337774"/>
                <a:gd name="connsiteX3" fmla="*/ 234928 w 922401"/>
                <a:gd name="connsiteY3" fmla="*/ 4369 h 1337774"/>
                <a:gd name="connsiteX4" fmla="*/ 0 w 922401"/>
                <a:gd name="connsiteY4" fmla="*/ 0 h 1337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2401" h="1337774">
                  <a:moveTo>
                    <a:pt x="0" y="0"/>
                  </a:moveTo>
                  <a:lnTo>
                    <a:pt x="609291" y="1337774"/>
                  </a:lnTo>
                  <a:lnTo>
                    <a:pt x="922402" y="1323052"/>
                  </a:lnTo>
                  <a:lnTo>
                    <a:pt x="234928" y="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139ECE3-B83F-0043-9FA4-E7CCBA14B532}"/>
                </a:ext>
              </a:extLst>
            </p:cNvPr>
            <p:cNvSpPr/>
            <p:nvPr/>
          </p:nvSpPr>
          <p:spPr>
            <a:xfrm>
              <a:off x="5370291" y="2626335"/>
              <a:ext cx="1580485" cy="1307855"/>
            </a:xfrm>
            <a:custGeom>
              <a:avLst/>
              <a:gdLst>
                <a:gd name="connsiteX0" fmla="*/ 416403 w 1580485"/>
                <a:gd name="connsiteY0" fmla="*/ 7883 h 1307855"/>
                <a:gd name="connsiteX1" fmla="*/ 810073 w 1580485"/>
                <a:gd name="connsiteY1" fmla="*/ 563508 h 1307855"/>
                <a:gd name="connsiteX2" fmla="*/ 719336 w 1580485"/>
                <a:gd name="connsiteY2" fmla="*/ 478787 h 1307855"/>
                <a:gd name="connsiteX3" fmla="*/ 205253 w 1580485"/>
                <a:gd name="connsiteY3" fmla="*/ 3894 h 1307855"/>
                <a:gd name="connsiteX4" fmla="*/ 0 w 1580485"/>
                <a:gd name="connsiteY4" fmla="*/ 0 h 1307855"/>
                <a:gd name="connsiteX5" fmla="*/ 749867 w 1580485"/>
                <a:gd name="connsiteY5" fmla="*/ 1307856 h 1307855"/>
                <a:gd name="connsiteX6" fmla="*/ 1025979 w 1580485"/>
                <a:gd name="connsiteY6" fmla="*/ 1294844 h 1307855"/>
                <a:gd name="connsiteX7" fmla="*/ 532820 w 1580485"/>
                <a:gd name="connsiteY7" fmla="*/ 513075 h 1307855"/>
                <a:gd name="connsiteX8" fmla="*/ 636778 w 1580485"/>
                <a:gd name="connsiteY8" fmla="*/ 611187 h 1307855"/>
                <a:gd name="connsiteX9" fmla="*/ 1351549 w 1580485"/>
                <a:gd name="connsiteY9" fmla="*/ 1279552 h 1307855"/>
                <a:gd name="connsiteX10" fmla="*/ 1580485 w 1580485"/>
                <a:gd name="connsiteY10" fmla="*/ 1268820 h 1307855"/>
                <a:gd name="connsiteX11" fmla="*/ 621465 w 1580485"/>
                <a:gd name="connsiteY11" fmla="*/ 11682 h 1307855"/>
                <a:gd name="connsiteX12" fmla="*/ 416403 w 1580485"/>
                <a:gd name="connsiteY12" fmla="*/ 7883 h 1307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80485" h="1307855">
                  <a:moveTo>
                    <a:pt x="416403" y="7883"/>
                  </a:moveTo>
                  <a:lnTo>
                    <a:pt x="810073" y="563508"/>
                  </a:lnTo>
                  <a:lnTo>
                    <a:pt x="719336" y="478787"/>
                  </a:lnTo>
                  <a:lnTo>
                    <a:pt x="205253" y="3894"/>
                  </a:lnTo>
                  <a:lnTo>
                    <a:pt x="0" y="0"/>
                  </a:lnTo>
                  <a:lnTo>
                    <a:pt x="749867" y="1307856"/>
                  </a:lnTo>
                  <a:lnTo>
                    <a:pt x="1025979" y="1294844"/>
                  </a:lnTo>
                  <a:lnTo>
                    <a:pt x="532820" y="513075"/>
                  </a:lnTo>
                  <a:lnTo>
                    <a:pt x="636778" y="611187"/>
                  </a:lnTo>
                  <a:lnTo>
                    <a:pt x="1351549" y="1279552"/>
                  </a:lnTo>
                  <a:lnTo>
                    <a:pt x="1580485" y="1268820"/>
                  </a:lnTo>
                  <a:lnTo>
                    <a:pt x="621465" y="11682"/>
                  </a:lnTo>
                  <a:lnTo>
                    <a:pt x="416403" y="7883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E6112554-7F77-4147-9BC3-B048D59BC181}"/>
                </a:ext>
              </a:extLst>
            </p:cNvPr>
            <p:cNvSpPr/>
            <p:nvPr/>
          </p:nvSpPr>
          <p:spPr>
            <a:xfrm>
              <a:off x="6117210" y="2642481"/>
              <a:ext cx="1770329" cy="1247734"/>
            </a:xfrm>
            <a:custGeom>
              <a:avLst/>
              <a:gdLst>
                <a:gd name="connsiteX0" fmla="*/ 777830 w 1770329"/>
                <a:gd name="connsiteY0" fmla="*/ 646235 h 1247734"/>
                <a:gd name="connsiteX1" fmla="*/ 1490223 w 1770329"/>
                <a:gd name="connsiteY1" fmla="*/ 1225224 h 1247734"/>
                <a:gd name="connsiteX2" fmla="*/ 1770330 w 1770329"/>
                <a:gd name="connsiteY2" fmla="*/ 1212022 h 1247734"/>
                <a:gd name="connsiteX3" fmla="*/ 787912 w 1770329"/>
                <a:gd name="connsiteY3" fmla="*/ 425789 h 1247734"/>
                <a:gd name="connsiteX4" fmla="*/ 577904 w 1770329"/>
                <a:gd name="connsiteY4" fmla="*/ 10828 h 1247734"/>
                <a:gd name="connsiteX5" fmla="*/ 371414 w 1770329"/>
                <a:gd name="connsiteY5" fmla="*/ 6933 h 1247734"/>
                <a:gd name="connsiteX6" fmla="*/ 554601 w 1770329"/>
                <a:gd name="connsiteY6" fmla="*/ 388653 h 1247734"/>
                <a:gd name="connsiteX7" fmla="*/ 220281 w 1770329"/>
                <a:gd name="connsiteY7" fmla="*/ 4084 h 1247734"/>
                <a:gd name="connsiteX8" fmla="*/ 0 w 1770329"/>
                <a:gd name="connsiteY8" fmla="*/ 0 h 1247734"/>
                <a:gd name="connsiteX9" fmla="*/ 1005530 w 1770329"/>
                <a:gd name="connsiteY9" fmla="*/ 1240421 h 1247734"/>
                <a:gd name="connsiteX10" fmla="*/ 1011522 w 1770329"/>
                <a:gd name="connsiteY10" fmla="*/ 1247734 h 1247734"/>
                <a:gd name="connsiteX11" fmla="*/ 1289821 w 1770329"/>
                <a:gd name="connsiteY11" fmla="*/ 1234627 h 1247734"/>
                <a:gd name="connsiteX12" fmla="*/ 777830 w 1770329"/>
                <a:gd name="connsiteY12" fmla="*/ 646235 h 1247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70329" h="1247734">
                  <a:moveTo>
                    <a:pt x="777830" y="646235"/>
                  </a:moveTo>
                  <a:lnTo>
                    <a:pt x="1490223" y="1225224"/>
                  </a:lnTo>
                  <a:lnTo>
                    <a:pt x="1770330" y="1212022"/>
                  </a:lnTo>
                  <a:lnTo>
                    <a:pt x="787912" y="425789"/>
                  </a:lnTo>
                  <a:lnTo>
                    <a:pt x="577904" y="10828"/>
                  </a:lnTo>
                  <a:lnTo>
                    <a:pt x="371414" y="6933"/>
                  </a:lnTo>
                  <a:lnTo>
                    <a:pt x="554601" y="388653"/>
                  </a:lnTo>
                  <a:lnTo>
                    <a:pt x="220281" y="4084"/>
                  </a:lnTo>
                  <a:lnTo>
                    <a:pt x="0" y="0"/>
                  </a:lnTo>
                  <a:lnTo>
                    <a:pt x="1005530" y="1240421"/>
                  </a:lnTo>
                  <a:lnTo>
                    <a:pt x="1011522" y="1247734"/>
                  </a:lnTo>
                  <a:lnTo>
                    <a:pt x="1289821" y="1234627"/>
                  </a:lnTo>
                  <a:lnTo>
                    <a:pt x="777830" y="646235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922835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517525"/>
            <a:ext cx="11176000" cy="290079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Official Sensitive - Department for Transport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3DF138-2EAF-D944-B21E-09F42ADA7069}"/>
              </a:ext>
            </a:extLst>
          </p:cNvPr>
          <p:cNvCxnSpPr>
            <a:cxnSpLocks/>
          </p:cNvCxnSpPr>
          <p:nvPr userDrawn="1"/>
        </p:nvCxnSpPr>
        <p:spPr>
          <a:xfrm>
            <a:off x="504825" y="6346825"/>
            <a:ext cx="269875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aphic 7">
            <a:extLst>
              <a:ext uri="{FF2B5EF4-FFF2-40B4-BE49-F238E27FC236}">
                <a16:creationId xmlns:a16="http://schemas.microsoft.com/office/drawing/2014/main" id="{A0C22CAD-3490-4248-AFC1-95E5F5DCA86B}"/>
              </a:ext>
            </a:extLst>
          </p:cNvPr>
          <p:cNvGrpSpPr/>
          <p:nvPr userDrawn="1"/>
        </p:nvGrpSpPr>
        <p:grpSpPr>
          <a:xfrm>
            <a:off x="10805664" y="6338102"/>
            <a:ext cx="881511" cy="297644"/>
            <a:chOff x="2800350" y="2317750"/>
            <a:chExt cx="6592631" cy="2226014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724FCAA0-E883-AF48-B693-1E125E8B7940}"/>
                </a:ext>
              </a:extLst>
            </p:cNvPr>
            <p:cNvSpPr/>
            <p:nvPr/>
          </p:nvSpPr>
          <p:spPr>
            <a:xfrm>
              <a:off x="2800350" y="2317750"/>
              <a:ext cx="6592631" cy="2226014"/>
            </a:xfrm>
            <a:custGeom>
              <a:avLst/>
              <a:gdLst>
                <a:gd name="connsiteX0" fmla="*/ 269073 w 6592631"/>
                <a:gd name="connsiteY0" fmla="*/ 0 h 2226014"/>
                <a:gd name="connsiteX1" fmla="*/ 0 w 6592631"/>
                <a:gd name="connsiteY1" fmla="*/ 2226014 h 2226014"/>
                <a:gd name="connsiteX2" fmla="*/ 6592632 w 6592631"/>
                <a:gd name="connsiteY2" fmla="*/ 1841731 h 2226014"/>
                <a:gd name="connsiteX3" fmla="*/ 4402856 w 6592631"/>
                <a:gd name="connsiteY3" fmla="*/ 85196 h 2226014"/>
                <a:gd name="connsiteX4" fmla="*/ 269073 w 6592631"/>
                <a:gd name="connsiteY4" fmla="*/ 0 h 222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92631" h="2226014">
                  <a:moveTo>
                    <a:pt x="269073" y="0"/>
                  </a:moveTo>
                  <a:lnTo>
                    <a:pt x="0" y="2226014"/>
                  </a:lnTo>
                  <a:lnTo>
                    <a:pt x="6592632" y="1841731"/>
                  </a:lnTo>
                  <a:lnTo>
                    <a:pt x="4402856" y="85196"/>
                  </a:lnTo>
                  <a:lnTo>
                    <a:pt x="269073" y="0"/>
                  </a:lnTo>
                  <a:close/>
                </a:path>
              </a:pathLst>
            </a:custGeom>
            <a:solidFill>
              <a:schemeClr val="accent2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19545C2-3BAA-A748-9743-7E78B95E7DFE}"/>
                </a:ext>
              </a:extLst>
            </p:cNvPr>
            <p:cNvSpPr/>
            <p:nvPr/>
          </p:nvSpPr>
          <p:spPr>
            <a:xfrm>
              <a:off x="7946795" y="3679363"/>
              <a:ext cx="731510" cy="315613"/>
            </a:xfrm>
            <a:custGeom>
              <a:avLst/>
              <a:gdLst>
                <a:gd name="connsiteX0" fmla="*/ 380165 w 731510"/>
                <a:gd name="connsiteY0" fmla="*/ 0 h 315613"/>
                <a:gd name="connsiteX1" fmla="*/ 0 w 731510"/>
                <a:gd name="connsiteY1" fmla="*/ 15956 h 315613"/>
                <a:gd name="connsiteX2" fmla="*/ 302172 w 731510"/>
                <a:gd name="connsiteY2" fmla="*/ 315614 h 315613"/>
                <a:gd name="connsiteX3" fmla="*/ 731510 w 731510"/>
                <a:gd name="connsiteY3" fmla="*/ 296428 h 315613"/>
                <a:gd name="connsiteX4" fmla="*/ 380165 w 731510"/>
                <a:gd name="connsiteY4" fmla="*/ 0 h 315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1510" h="315613">
                  <a:moveTo>
                    <a:pt x="380165" y="0"/>
                  </a:moveTo>
                  <a:lnTo>
                    <a:pt x="0" y="15956"/>
                  </a:lnTo>
                  <a:lnTo>
                    <a:pt x="302172" y="315614"/>
                  </a:lnTo>
                  <a:lnTo>
                    <a:pt x="731510" y="296428"/>
                  </a:lnTo>
                  <a:lnTo>
                    <a:pt x="380165" y="0"/>
                  </a:lnTo>
                  <a:close/>
                </a:path>
              </a:pathLst>
            </a:custGeom>
            <a:solidFill>
              <a:schemeClr val="bg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56E694C-88B3-EB47-B014-721016746844}"/>
                </a:ext>
              </a:extLst>
            </p:cNvPr>
            <p:cNvSpPr/>
            <p:nvPr/>
          </p:nvSpPr>
          <p:spPr>
            <a:xfrm>
              <a:off x="6792889" y="2551207"/>
              <a:ext cx="1321588" cy="960993"/>
            </a:xfrm>
            <a:custGeom>
              <a:avLst/>
              <a:gdLst>
                <a:gd name="connsiteX0" fmla="*/ 969197 w 1321588"/>
                <a:gd name="connsiteY0" fmla="*/ 960994 h 960993"/>
                <a:gd name="connsiteX1" fmla="*/ 1321589 w 1321588"/>
                <a:gd name="connsiteY1" fmla="*/ 948742 h 960993"/>
                <a:gd name="connsiteX2" fmla="*/ 202970 w 1321588"/>
                <a:gd name="connsiteY2" fmla="*/ 4844 h 960993"/>
                <a:gd name="connsiteX3" fmla="*/ 0 w 1321588"/>
                <a:gd name="connsiteY3" fmla="*/ 0 h 960993"/>
                <a:gd name="connsiteX4" fmla="*/ 969197 w 1321588"/>
                <a:gd name="connsiteY4" fmla="*/ 960994 h 960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1588" h="960993">
                  <a:moveTo>
                    <a:pt x="969197" y="960994"/>
                  </a:moveTo>
                  <a:lnTo>
                    <a:pt x="1321589" y="948742"/>
                  </a:lnTo>
                  <a:lnTo>
                    <a:pt x="202970" y="4844"/>
                  </a:lnTo>
                  <a:lnTo>
                    <a:pt x="0" y="0"/>
                  </a:lnTo>
                  <a:lnTo>
                    <a:pt x="969197" y="960994"/>
                  </a:lnTo>
                  <a:close/>
                </a:path>
              </a:pathLst>
            </a:custGeom>
            <a:solidFill>
              <a:schemeClr val="bg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59B1AB3C-628D-1049-A4A3-114C2EBD1A1B}"/>
                </a:ext>
              </a:extLst>
            </p:cNvPr>
            <p:cNvSpPr/>
            <p:nvPr/>
          </p:nvSpPr>
          <p:spPr>
            <a:xfrm>
              <a:off x="3368552" y="2583025"/>
              <a:ext cx="739880" cy="1461911"/>
            </a:xfrm>
            <a:custGeom>
              <a:avLst/>
              <a:gdLst>
                <a:gd name="connsiteX0" fmla="*/ 714676 w 739880"/>
                <a:gd name="connsiteY0" fmla="*/ 13107 h 1461911"/>
                <a:gd name="connsiteX1" fmla="*/ 14552 w 739880"/>
                <a:gd name="connsiteY1" fmla="*/ 0 h 1461911"/>
                <a:gd name="connsiteX2" fmla="*/ 0 w 739880"/>
                <a:gd name="connsiteY2" fmla="*/ 181124 h 1461911"/>
                <a:gd name="connsiteX3" fmla="*/ 240730 w 739880"/>
                <a:gd name="connsiteY3" fmla="*/ 184069 h 1461911"/>
                <a:gd name="connsiteX4" fmla="*/ 235023 w 739880"/>
                <a:gd name="connsiteY4" fmla="*/ 1461911 h 1461911"/>
                <a:gd name="connsiteX5" fmla="*/ 604250 w 739880"/>
                <a:gd name="connsiteY5" fmla="*/ 1444530 h 1461911"/>
                <a:gd name="connsiteX6" fmla="*/ 513893 w 739880"/>
                <a:gd name="connsiteY6" fmla="*/ 187393 h 1461911"/>
                <a:gd name="connsiteX7" fmla="*/ 739881 w 739880"/>
                <a:gd name="connsiteY7" fmla="*/ 190147 h 1461911"/>
                <a:gd name="connsiteX8" fmla="*/ 714676 w 739880"/>
                <a:gd name="connsiteY8" fmla="*/ 13107 h 1461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9880" h="1461911">
                  <a:moveTo>
                    <a:pt x="714676" y="13107"/>
                  </a:moveTo>
                  <a:lnTo>
                    <a:pt x="14552" y="0"/>
                  </a:lnTo>
                  <a:lnTo>
                    <a:pt x="0" y="181124"/>
                  </a:lnTo>
                  <a:lnTo>
                    <a:pt x="240730" y="184069"/>
                  </a:lnTo>
                  <a:lnTo>
                    <a:pt x="235023" y="1461911"/>
                  </a:lnTo>
                  <a:lnTo>
                    <a:pt x="604250" y="1444530"/>
                  </a:lnTo>
                  <a:lnTo>
                    <a:pt x="513893" y="187393"/>
                  </a:lnTo>
                  <a:lnTo>
                    <a:pt x="739881" y="190147"/>
                  </a:lnTo>
                  <a:lnTo>
                    <a:pt x="714676" y="13107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9554168-7789-EB4C-BB46-387961B9CE64}"/>
                </a:ext>
              </a:extLst>
            </p:cNvPr>
            <p:cNvSpPr/>
            <p:nvPr/>
          </p:nvSpPr>
          <p:spPr>
            <a:xfrm>
              <a:off x="4186330" y="2600121"/>
              <a:ext cx="1222101" cy="1407108"/>
            </a:xfrm>
            <a:custGeom>
              <a:avLst/>
              <a:gdLst>
                <a:gd name="connsiteX0" fmla="*/ 680816 w 1222101"/>
                <a:gd name="connsiteY0" fmla="*/ 12727 h 1407108"/>
                <a:gd name="connsiteX1" fmla="*/ 439991 w 1222101"/>
                <a:gd name="connsiteY1" fmla="*/ 8168 h 1407108"/>
                <a:gd name="connsiteX2" fmla="*/ 594549 w 1222101"/>
                <a:gd name="connsiteY2" fmla="*/ 472804 h 1407108"/>
                <a:gd name="connsiteX3" fmla="*/ 370273 w 1222101"/>
                <a:gd name="connsiteY3" fmla="*/ 473658 h 1407108"/>
                <a:gd name="connsiteX4" fmla="*/ 248434 w 1222101"/>
                <a:gd name="connsiteY4" fmla="*/ 4654 h 1407108"/>
                <a:gd name="connsiteX5" fmla="*/ 0 w 1222101"/>
                <a:gd name="connsiteY5" fmla="*/ 0 h 1407108"/>
                <a:gd name="connsiteX6" fmla="*/ 264508 w 1222101"/>
                <a:gd name="connsiteY6" fmla="*/ 1407109 h 1407108"/>
                <a:gd name="connsiteX7" fmla="*/ 608625 w 1222101"/>
                <a:gd name="connsiteY7" fmla="*/ 1390962 h 1407108"/>
                <a:gd name="connsiteX8" fmla="*/ 428577 w 1222101"/>
                <a:gd name="connsiteY8" fmla="*/ 697903 h 1407108"/>
                <a:gd name="connsiteX9" fmla="*/ 668356 w 1222101"/>
                <a:gd name="connsiteY9" fmla="*/ 694864 h 1407108"/>
                <a:gd name="connsiteX10" fmla="*/ 895390 w 1222101"/>
                <a:gd name="connsiteY10" fmla="*/ 1377475 h 1407108"/>
                <a:gd name="connsiteX11" fmla="*/ 1222101 w 1222101"/>
                <a:gd name="connsiteY11" fmla="*/ 1362089 h 1407108"/>
                <a:gd name="connsiteX12" fmla="*/ 684905 w 1222101"/>
                <a:gd name="connsiteY12" fmla="*/ 22985 h 1407108"/>
                <a:gd name="connsiteX13" fmla="*/ 680816 w 1222101"/>
                <a:gd name="connsiteY13" fmla="*/ 12727 h 140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22101" h="1407108">
                  <a:moveTo>
                    <a:pt x="680816" y="12727"/>
                  </a:moveTo>
                  <a:lnTo>
                    <a:pt x="439991" y="8168"/>
                  </a:lnTo>
                  <a:lnTo>
                    <a:pt x="594549" y="472804"/>
                  </a:lnTo>
                  <a:lnTo>
                    <a:pt x="370273" y="473658"/>
                  </a:lnTo>
                  <a:lnTo>
                    <a:pt x="248434" y="4654"/>
                  </a:lnTo>
                  <a:lnTo>
                    <a:pt x="0" y="0"/>
                  </a:lnTo>
                  <a:lnTo>
                    <a:pt x="264508" y="1407109"/>
                  </a:lnTo>
                  <a:lnTo>
                    <a:pt x="608625" y="1390962"/>
                  </a:lnTo>
                  <a:lnTo>
                    <a:pt x="428577" y="697903"/>
                  </a:lnTo>
                  <a:lnTo>
                    <a:pt x="668356" y="694864"/>
                  </a:lnTo>
                  <a:lnTo>
                    <a:pt x="895390" y="1377475"/>
                  </a:lnTo>
                  <a:lnTo>
                    <a:pt x="1222101" y="1362089"/>
                  </a:lnTo>
                  <a:lnTo>
                    <a:pt x="684905" y="22985"/>
                  </a:lnTo>
                  <a:lnTo>
                    <a:pt x="680816" y="12727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CAB4300-AA7A-E747-833F-0059F170CB46}"/>
                </a:ext>
              </a:extLst>
            </p:cNvPr>
            <p:cNvSpPr/>
            <p:nvPr/>
          </p:nvSpPr>
          <p:spPr>
            <a:xfrm>
              <a:off x="5005059" y="2617502"/>
              <a:ext cx="922401" cy="1337774"/>
            </a:xfrm>
            <a:custGeom>
              <a:avLst/>
              <a:gdLst>
                <a:gd name="connsiteX0" fmla="*/ 0 w 922401"/>
                <a:gd name="connsiteY0" fmla="*/ 0 h 1337774"/>
                <a:gd name="connsiteX1" fmla="*/ 609291 w 922401"/>
                <a:gd name="connsiteY1" fmla="*/ 1337774 h 1337774"/>
                <a:gd name="connsiteX2" fmla="*/ 922402 w 922401"/>
                <a:gd name="connsiteY2" fmla="*/ 1323052 h 1337774"/>
                <a:gd name="connsiteX3" fmla="*/ 234928 w 922401"/>
                <a:gd name="connsiteY3" fmla="*/ 4369 h 1337774"/>
                <a:gd name="connsiteX4" fmla="*/ 0 w 922401"/>
                <a:gd name="connsiteY4" fmla="*/ 0 h 1337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2401" h="1337774">
                  <a:moveTo>
                    <a:pt x="0" y="0"/>
                  </a:moveTo>
                  <a:lnTo>
                    <a:pt x="609291" y="1337774"/>
                  </a:lnTo>
                  <a:lnTo>
                    <a:pt x="922402" y="1323052"/>
                  </a:lnTo>
                  <a:lnTo>
                    <a:pt x="234928" y="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15FFE23-7491-D844-864E-DC02780BA497}"/>
                </a:ext>
              </a:extLst>
            </p:cNvPr>
            <p:cNvSpPr/>
            <p:nvPr/>
          </p:nvSpPr>
          <p:spPr>
            <a:xfrm>
              <a:off x="5370291" y="2626335"/>
              <a:ext cx="1580485" cy="1307855"/>
            </a:xfrm>
            <a:custGeom>
              <a:avLst/>
              <a:gdLst>
                <a:gd name="connsiteX0" fmla="*/ 416403 w 1580485"/>
                <a:gd name="connsiteY0" fmla="*/ 7883 h 1307855"/>
                <a:gd name="connsiteX1" fmla="*/ 810073 w 1580485"/>
                <a:gd name="connsiteY1" fmla="*/ 563508 h 1307855"/>
                <a:gd name="connsiteX2" fmla="*/ 719336 w 1580485"/>
                <a:gd name="connsiteY2" fmla="*/ 478787 h 1307855"/>
                <a:gd name="connsiteX3" fmla="*/ 205253 w 1580485"/>
                <a:gd name="connsiteY3" fmla="*/ 3894 h 1307855"/>
                <a:gd name="connsiteX4" fmla="*/ 0 w 1580485"/>
                <a:gd name="connsiteY4" fmla="*/ 0 h 1307855"/>
                <a:gd name="connsiteX5" fmla="*/ 749867 w 1580485"/>
                <a:gd name="connsiteY5" fmla="*/ 1307856 h 1307855"/>
                <a:gd name="connsiteX6" fmla="*/ 1025979 w 1580485"/>
                <a:gd name="connsiteY6" fmla="*/ 1294844 h 1307855"/>
                <a:gd name="connsiteX7" fmla="*/ 532820 w 1580485"/>
                <a:gd name="connsiteY7" fmla="*/ 513075 h 1307855"/>
                <a:gd name="connsiteX8" fmla="*/ 636778 w 1580485"/>
                <a:gd name="connsiteY8" fmla="*/ 611187 h 1307855"/>
                <a:gd name="connsiteX9" fmla="*/ 1351549 w 1580485"/>
                <a:gd name="connsiteY9" fmla="*/ 1279552 h 1307855"/>
                <a:gd name="connsiteX10" fmla="*/ 1580485 w 1580485"/>
                <a:gd name="connsiteY10" fmla="*/ 1268820 h 1307855"/>
                <a:gd name="connsiteX11" fmla="*/ 621465 w 1580485"/>
                <a:gd name="connsiteY11" fmla="*/ 11682 h 1307855"/>
                <a:gd name="connsiteX12" fmla="*/ 416403 w 1580485"/>
                <a:gd name="connsiteY12" fmla="*/ 7883 h 1307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80485" h="1307855">
                  <a:moveTo>
                    <a:pt x="416403" y="7883"/>
                  </a:moveTo>
                  <a:lnTo>
                    <a:pt x="810073" y="563508"/>
                  </a:lnTo>
                  <a:lnTo>
                    <a:pt x="719336" y="478787"/>
                  </a:lnTo>
                  <a:lnTo>
                    <a:pt x="205253" y="3894"/>
                  </a:lnTo>
                  <a:lnTo>
                    <a:pt x="0" y="0"/>
                  </a:lnTo>
                  <a:lnTo>
                    <a:pt x="749867" y="1307856"/>
                  </a:lnTo>
                  <a:lnTo>
                    <a:pt x="1025979" y="1294844"/>
                  </a:lnTo>
                  <a:lnTo>
                    <a:pt x="532820" y="513075"/>
                  </a:lnTo>
                  <a:lnTo>
                    <a:pt x="636778" y="611187"/>
                  </a:lnTo>
                  <a:lnTo>
                    <a:pt x="1351549" y="1279552"/>
                  </a:lnTo>
                  <a:lnTo>
                    <a:pt x="1580485" y="1268820"/>
                  </a:lnTo>
                  <a:lnTo>
                    <a:pt x="621465" y="11682"/>
                  </a:lnTo>
                  <a:lnTo>
                    <a:pt x="416403" y="7883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0F37872-5154-4545-A54C-71A3DC8DE450}"/>
                </a:ext>
              </a:extLst>
            </p:cNvPr>
            <p:cNvSpPr/>
            <p:nvPr/>
          </p:nvSpPr>
          <p:spPr>
            <a:xfrm>
              <a:off x="6117210" y="2642481"/>
              <a:ext cx="1770329" cy="1247734"/>
            </a:xfrm>
            <a:custGeom>
              <a:avLst/>
              <a:gdLst>
                <a:gd name="connsiteX0" fmla="*/ 777830 w 1770329"/>
                <a:gd name="connsiteY0" fmla="*/ 646235 h 1247734"/>
                <a:gd name="connsiteX1" fmla="*/ 1490223 w 1770329"/>
                <a:gd name="connsiteY1" fmla="*/ 1225224 h 1247734"/>
                <a:gd name="connsiteX2" fmla="*/ 1770330 w 1770329"/>
                <a:gd name="connsiteY2" fmla="*/ 1212022 h 1247734"/>
                <a:gd name="connsiteX3" fmla="*/ 787912 w 1770329"/>
                <a:gd name="connsiteY3" fmla="*/ 425789 h 1247734"/>
                <a:gd name="connsiteX4" fmla="*/ 577904 w 1770329"/>
                <a:gd name="connsiteY4" fmla="*/ 10828 h 1247734"/>
                <a:gd name="connsiteX5" fmla="*/ 371414 w 1770329"/>
                <a:gd name="connsiteY5" fmla="*/ 6933 h 1247734"/>
                <a:gd name="connsiteX6" fmla="*/ 554601 w 1770329"/>
                <a:gd name="connsiteY6" fmla="*/ 388653 h 1247734"/>
                <a:gd name="connsiteX7" fmla="*/ 220281 w 1770329"/>
                <a:gd name="connsiteY7" fmla="*/ 4084 h 1247734"/>
                <a:gd name="connsiteX8" fmla="*/ 0 w 1770329"/>
                <a:gd name="connsiteY8" fmla="*/ 0 h 1247734"/>
                <a:gd name="connsiteX9" fmla="*/ 1005530 w 1770329"/>
                <a:gd name="connsiteY9" fmla="*/ 1240421 h 1247734"/>
                <a:gd name="connsiteX10" fmla="*/ 1011522 w 1770329"/>
                <a:gd name="connsiteY10" fmla="*/ 1247734 h 1247734"/>
                <a:gd name="connsiteX11" fmla="*/ 1289821 w 1770329"/>
                <a:gd name="connsiteY11" fmla="*/ 1234627 h 1247734"/>
                <a:gd name="connsiteX12" fmla="*/ 777830 w 1770329"/>
                <a:gd name="connsiteY12" fmla="*/ 646235 h 1247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70329" h="1247734">
                  <a:moveTo>
                    <a:pt x="777830" y="646235"/>
                  </a:moveTo>
                  <a:lnTo>
                    <a:pt x="1490223" y="1225224"/>
                  </a:lnTo>
                  <a:lnTo>
                    <a:pt x="1770330" y="1212022"/>
                  </a:lnTo>
                  <a:lnTo>
                    <a:pt x="787912" y="425789"/>
                  </a:lnTo>
                  <a:lnTo>
                    <a:pt x="577904" y="10828"/>
                  </a:lnTo>
                  <a:lnTo>
                    <a:pt x="371414" y="6933"/>
                  </a:lnTo>
                  <a:lnTo>
                    <a:pt x="554601" y="388653"/>
                  </a:lnTo>
                  <a:lnTo>
                    <a:pt x="220281" y="4084"/>
                  </a:lnTo>
                  <a:lnTo>
                    <a:pt x="0" y="0"/>
                  </a:lnTo>
                  <a:lnTo>
                    <a:pt x="1005530" y="1240421"/>
                  </a:lnTo>
                  <a:lnTo>
                    <a:pt x="1011522" y="1247734"/>
                  </a:lnTo>
                  <a:lnTo>
                    <a:pt x="1289821" y="1234627"/>
                  </a:lnTo>
                  <a:lnTo>
                    <a:pt x="777830" y="646235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5465550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4825" y="2715249"/>
            <a:ext cx="11176000" cy="1625060"/>
          </a:xfrm>
        </p:spPr>
        <p:txBody>
          <a:bodyPr anchor="ctr"/>
          <a:lstStyle>
            <a:lvl1pPr algn="l">
              <a:lnSpc>
                <a:spcPct val="80000"/>
              </a:lnSpc>
              <a:defRPr sz="6600" cap="none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62FB004-FE09-E342-875D-FC977B8567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4824" y="6397627"/>
            <a:ext cx="2698751" cy="23812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Official Sensitive - Department for Transport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D989DC3-722D-7042-B25F-1F906190467F}"/>
              </a:ext>
            </a:extLst>
          </p:cNvPr>
          <p:cNvCxnSpPr>
            <a:cxnSpLocks/>
          </p:cNvCxnSpPr>
          <p:nvPr userDrawn="1"/>
        </p:nvCxnSpPr>
        <p:spPr>
          <a:xfrm>
            <a:off x="504825" y="6346825"/>
            <a:ext cx="269875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115AAB9C-CDE8-864C-A58E-C1202C8F89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397627"/>
            <a:ext cx="379568" cy="23812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9" name="Graphic 7">
            <a:extLst>
              <a:ext uri="{FF2B5EF4-FFF2-40B4-BE49-F238E27FC236}">
                <a16:creationId xmlns:a16="http://schemas.microsoft.com/office/drawing/2014/main" id="{57A0B87F-21CA-4746-9DCE-4C453A09AAFD}"/>
              </a:ext>
            </a:extLst>
          </p:cNvPr>
          <p:cNvGrpSpPr/>
          <p:nvPr userDrawn="1"/>
        </p:nvGrpSpPr>
        <p:grpSpPr>
          <a:xfrm>
            <a:off x="504827" y="1302088"/>
            <a:ext cx="2261072" cy="763455"/>
            <a:chOff x="2800350" y="2317750"/>
            <a:chExt cx="6592631" cy="2226014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82A752F1-643B-C149-A99B-D8BD4D18F56E}"/>
                </a:ext>
              </a:extLst>
            </p:cNvPr>
            <p:cNvSpPr/>
            <p:nvPr/>
          </p:nvSpPr>
          <p:spPr>
            <a:xfrm>
              <a:off x="2800350" y="2317750"/>
              <a:ext cx="6592631" cy="2226014"/>
            </a:xfrm>
            <a:custGeom>
              <a:avLst/>
              <a:gdLst>
                <a:gd name="connsiteX0" fmla="*/ 269073 w 6592631"/>
                <a:gd name="connsiteY0" fmla="*/ 0 h 2226014"/>
                <a:gd name="connsiteX1" fmla="*/ 0 w 6592631"/>
                <a:gd name="connsiteY1" fmla="*/ 2226014 h 2226014"/>
                <a:gd name="connsiteX2" fmla="*/ 6592632 w 6592631"/>
                <a:gd name="connsiteY2" fmla="*/ 1841731 h 2226014"/>
                <a:gd name="connsiteX3" fmla="*/ 4402856 w 6592631"/>
                <a:gd name="connsiteY3" fmla="*/ 85196 h 2226014"/>
                <a:gd name="connsiteX4" fmla="*/ 269073 w 6592631"/>
                <a:gd name="connsiteY4" fmla="*/ 0 h 222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92631" h="2226014">
                  <a:moveTo>
                    <a:pt x="269073" y="0"/>
                  </a:moveTo>
                  <a:lnTo>
                    <a:pt x="0" y="2226014"/>
                  </a:lnTo>
                  <a:lnTo>
                    <a:pt x="6592632" y="1841731"/>
                  </a:lnTo>
                  <a:lnTo>
                    <a:pt x="4402856" y="85196"/>
                  </a:lnTo>
                  <a:lnTo>
                    <a:pt x="269073" y="0"/>
                  </a:lnTo>
                  <a:close/>
                </a:path>
              </a:pathLst>
            </a:custGeom>
            <a:solidFill>
              <a:schemeClr val="accent2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D0B0A8D4-B076-D94C-9F6C-FA446DC8A26D}"/>
                </a:ext>
              </a:extLst>
            </p:cNvPr>
            <p:cNvSpPr/>
            <p:nvPr/>
          </p:nvSpPr>
          <p:spPr>
            <a:xfrm>
              <a:off x="7946795" y="3679363"/>
              <a:ext cx="731510" cy="315613"/>
            </a:xfrm>
            <a:custGeom>
              <a:avLst/>
              <a:gdLst>
                <a:gd name="connsiteX0" fmla="*/ 380165 w 731510"/>
                <a:gd name="connsiteY0" fmla="*/ 0 h 315613"/>
                <a:gd name="connsiteX1" fmla="*/ 0 w 731510"/>
                <a:gd name="connsiteY1" fmla="*/ 15956 h 315613"/>
                <a:gd name="connsiteX2" fmla="*/ 302172 w 731510"/>
                <a:gd name="connsiteY2" fmla="*/ 315614 h 315613"/>
                <a:gd name="connsiteX3" fmla="*/ 731510 w 731510"/>
                <a:gd name="connsiteY3" fmla="*/ 296428 h 315613"/>
                <a:gd name="connsiteX4" fmla="*/ 380165 w 731510"/>
                <a:gd name="connsiteY4" fmla="*/ 0 h 315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1510" h="315613">
                  <a:moveTo>
                    <a:pt x="380165" y="0"/>
                  </a:moveTo>
                  <a:lnTo>
                    <a:pt x="0" y="15956"/>
                  </a:lnTo>
                  <a:lnTo>
                    <a:pt x="302172" y="315614"/>
                  </a:lnTo>
                  <a:lnTo>
                    <a:pt x="731510" y="296428"/>
                  </a:lnTo>
                  <a:lnTo>
                    <a:pt x="380165" y="0"/>
                  </a:lnTo>
                  <a:close/>
                </a:path>
              </a:pathLst>
            </a:custGeom>
            <a:solidFill>
              <a:schemeClr val="bg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FB7F7A2-322A-D940-9F78-2154273B5945}"/>
                </a:ext>
              </a:extLst>
            </p:cNvPr>
            <p:cNvSpPr/>
            <p:nvPr/>
          </p:nvSpPr>
          <p:spPr>
            <a:xfrm>
              <a:off x="6792889" y="2551207"/>
              <a:ext cx="1321588" cy="960993"/>
            </a:xfrm>
            <a:custGeom>
              <a:avLst/>
              <a:gdLst>
                <a:gd name="connsiteX0" fmla="*/ 969197 w 1321588"/>
                <a:gd name="connsiteY0" fmla="*/ 960994 h 960993"/>
                <a:gd name="connsiteX1" fmla="*/ 1321589 w 1321588"/>
                <a:gd name="connsiteY1" fmla="*/ 948742 h 960993"/>
                <a:gd name="connsiteX2" fmla="*/ 202970 w 1321588"/>
                <a:gd name="connsiteY2" fmla="*/ 4844 h 960993"/>
                <a:gd name="connsiteX3" fmla="*/ 0 w 1321588"/>
                <a:gd name="connsiteY3" fmla="*/ 0 h 960993"/>
                <a:gd name="connsiteX4" fmla="*/ 969197 w 1321588"/>
                <a:gd name="connsiteY4" fmla="*/ 960994 h 960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1588" h="960993">
                  <a:moveTo>
                    <a:pt x="969197" y="960994"/>
                  </a:moveTo>
                  <a:lnTo>
                    <a:pt x="1321589" y="948742"/>
                  </a:lnTo>
                  <a:lnTo>
                    <a:pt x="202970" y="4844"/>
                  </a:lnTo>
                  <a:lnTo>
                    <a:pt x="0" y="0"/>
                  </a:lnTo>
                  <a:lnTo>
                    <a:pt x="969197" y="960994"/>
                  </a:lnTo>
                  <a:close/>
                </a:path>
              </a:pathLst>
            </a:custGeom>
            <a:solidFill>
              <a:schemeClr val="bg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59CE1A9-4027-2A4F-92F5-84816DDBD1D7}"/>
                </a:ext>
              </a:extLst>
            </p:cNvPr>
            <p:cNvSpPr/>
            <p:nvPr/>
          </p:nvSpPr>
          <p:spPr>
            <a:xfrm>
              <a:off x="3368552" y="2583025"/>
              <a:ext cx="739880" cy="1461911"/>
            </a:xfrm>
            <a:custGeom>
              <a:avLst/>
              <a:gdLst>
                <a:gd name="connsiteX0" fmla="*/ 714676 w 739880"/>
                <a:gd name="connsiteY0" fmla="*/ 13107 h 1461911"/>
                <a:gd name="connsiteX1" fmla="*/ 14552 w 739880"/>
                <a:gd name="connsiteY1" fmla="*/ 0 h 1461911"/>
                <a:gd name="connsiteX2" fmla="*/ 0 w 739880"/>
                <a:gd name="connsiteY2" fmla="*/ 181124 h 1461911"/>
                <a:gd name="connsiteX3" fmla="*/ 240730 w 739880"/>
                <a:gd name="connsiteY3" fmla="*/ 184069 h 1461911"/>
                <a:gd name="connsiteX4" fmla="*/ 235023 w 739880"/>
                <a:gd name="connsiteY4" fmla="*/ 1461911 h 1461911"/>
                <a:gd name="connsiteX5" fmla="*/ 604250 w 739880"/>
                <a:gd name="connsiteY5" fmla="*/ 1444530 h 1461911"/>
                <a:gd name="connsiteX6" fmla="*/ 513893 w 739880"/>
                <a:gd name="connsiteY6" fmla="*/ 187393 h 1461911"/>
                <a:gd name="connsiteX7" fmla="*/ 739881 w 739880"/>
                <a:gd name="connsiteY7" fmla="*/ 190147 h 1461911"/>
                <a:gd name="connsiteX8" fmla="*/ 714676 w 739880"/>
                <a:gd name="connsiteY8" fmla="*/ 13107 h 1461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9880" h="1461911">
                  <a:moveTo>
                    <a:pt x="714676" y="13107"/>
                  </a:moveTo>
                  <a:lnTo>
                    <a:pt x="14552" y="0"/>
                  </a:lnTo>
                  <a:lnTo>
                    <a:pt x="0" y="181124"/>
                  </a:lnTo>
                  <a:lnTo>
                    <a:pt x="240730" y="184069"/>
                  </a:lnTo>
                  <a:lnTo>
                    <a:pt x="235023" y="1461911"/>
                  </a:lnTo>
                  <a:lnTo>
                    <a:pt x="604250" y="1444530"/>
                  </a:lnTo>
                  <a:lnTo>
                    <a:pt x="513893" y="187393"/>
                  </a:lnTo>
                  <a:lnTo>
                    <a:pt x="739881" y="190147"/>
                  </a:lnTo>
                  <a:lnTo>
                    <a:pt x="714676" y="13107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B2F20442-AAD3-E44B-957A-2992C24387CB}"/>
                </a:ext>
              </a:extLst>
            </p:cNvPr>
            <p:cNvSpPr/>
            <p:nvPr/>
          </p:nvSpPr>
          <p:spPr>
            <a:xfrm>
              <a:off x="4186330" y="2600121"/>
              <a:ext cx="1222101" cy="1407108"/>
            </a:xfrm>
            <a:custGeom>
              <a:avLst/>
              <a:gdLst>
                <a:gd name="connsiteX0" fmla="*/ 680816 w 1222101"/>
                <a:gd name="connsiteY0" fmla="*/ 12727 h 1407108"/>
                <a:gd name="connsiteX1" fmla="*/ 439991 w 1222101"/>
                <a:gd name="connsiteY1" fmla="*/ 8168 h 1407108"/>
                <a:gd name="connsiteX2" fmla="*/ 594549 w 1222101"/>
                <a:gd name="connsiteY2" fmla="*/ 472804 h 1407108"/>
                <a:gd name="connsiteX3" fmla="*/ 370273 w 1222101"/>
                <a:gd name="connsiteY3" fmla="*/ 473658 h 1407108"/>
                <a:gd name="connsiteX4" fmla="*/ 248434 w 1222101"/>
                <a:gd name="connsiteY4" fmla="*/ 4654 h 1407108"/>
                <a:gd name="connsiteX5" fmla="*/ 0 w 1222101"/>
                <a:gd name="connsiteY5" fmla="*/ 0 h 1407108"/>
                <a:gd name="connsiteX6" fmla="*/ 264508 w 1222101"/>
                <a:gd name="connsiteY6" fmla="*/ 1407109 h 1407108"/>
                <a:gd name="connsiteX7" fmla="*/ 608625 w 1222101"/>
                <a:gd name="connsiteY7" fmla="*/ 1390962 h 1407108"/>
                <a:gd name="connsiteX8" fmla="*/ 428577 w 1222101"/>
                <a:gd name="connsiteY8" fmla="*/ 697903 h 1407108"/>
                <a:gd name="connsiteX9" fmla="*/ 668356 w 1222101"/>
                <a:gd name="connsiteY9" fmla="*/ 694864 h 1407108"/>
                <a:gd name="connsiteX10" fmla="*/ 895390 w 1222101"/>
                <a:gd name="connsiteY10" fmla="*/ 1377475 h 1407108"/>
                <a:gd name="connsiteX11" fmla="*/ 1222101 w 1222101"/>
                <a:gd name="connsiteY11" fmla="*/ 1362089 h 1407108"/>
                <a:gd name="connsiteX12" fmla="*/ 684905 w 1222101"/>
                <a:gd name="connsiteY12" fmla="*/ 22985 h 1407108"/>
                <a:gd name="connsiteX13" fmla="*/ 680816 w 1222101"/>
                <a:gd name="connsiteY13" fmla="*/ 12727 h 140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22101" h="1407108">
                  <a:moveTo>
                    <a:pt x="680816" y="12727"/>
                  </a:moveTo>
                  <a:lnTo>
                    <a:pt x="439991" y="8168"/>
                  </a:lnTo>
                  <a:lnTo>
                    <a:pt x="594549" y="472804"/>
                  </a:lnTo>
                  <a:lnTo>
                    <a:pt x="370273" y="473658"/>
                  </a:lnTo>
                  <a:lnTo>
                    <a:pt x="248434" y="4654"/>
                  </a:lnTo>
                  <a:lnTo>
                    <a:pt x="0" y="0"/>
                  </a:lnTo>
                  <a:lnTo>
                    <a:pt x="264508" y="1407109"/>
                  </a:lnTo>
                  <a:lnTo>
                    <a:pt x="608625" y="1390962"/>
                  </a:lnTo>
                  <a:lnTo>
                    <a:pt x="428577" y="697903"/>
                  </a:lnTo>
                  <a:lnTo>
                    <a:pt x="668356" y="694864"/>
                  </a:lnTo>
                  <a:lnTo>
                    <a:pt x="895390" y="1377475"/>
                  </a:lnTo>
                  <a:lnTo>
                    <a:pt x="1222101" y="1362089"/>
                  </a:lnTo>
                  <a:lnTo>
                    <a:pt x="684905" y="22985"/>
                  </a:lnTo>
                  <a:lnTo>
                    <a:pt x="680816" y="12727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A3D0ECAB-9C9B-EE4C-8498-E7E35284A633}"/>
                </a:ext>
              </a:extLst>
            </p:cNvPr>
            <p:cNvSpPr/>
            <p:nvPr/>
          </p:nvSpPr>
          <p:spPr>
            <a:xfrm>
              <a:off x="5005059" y="2617502"/>
              <a:ext cx="922401" cy="1337774"/>
            </a:xfrm>
            <a:custGeom>
              <a:avLst/>
              <a:gdLst>
                <a:gd name="connsiteX0" fmla="*/ 0 w 922401"/>
                <a:gd name="connsiteY0" fmla="*/ 0 h 1337774"/>
                <a:gd name="connsiteX1" fmla="*/ 609291 w 922401"/>
                <a:gd name="connsiteY1" fmla="*/ 1337774 h 1337774"/>
                <a:gd name="connsiteX2" fmla="*/ 922402 w 922401"/>
                <a:gd name="connsiteY2" fmla="*/ 1323052 h 1337774"/>
                <a:gd name="connsiteX3" fmla="*/ 234928 w 922401"/>
                <a:gd name="connsiteY3" fmla="*/ 4369 h 1337774"/>
                <a:gd name="connsiteX4" fmla="*/ 0 w 922401"/>
                <a:gd name="connsiteY4" fmla="*/ 0 h 1337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2401" h="1337774">
                  <a:moveTo>
                    <a:pt x="0" y="0"/>
                  </a:moveTo>
                  <a:lnTo>
                    <a:pt x="609291" y="1337774"/>
                  </a:lnTo>
                  <a:lnTo>
                    <a:pt x="922402" y="1323052"/>
                  </a:lnTo>
                  <a:lnTo>
                    <a:pt x="234928" y="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F93EF706-8B79-F041-A076-4B588F37D5B7}"/>
                </a:ext>
              </a:extLst>
            </p:cNvPr>
            <p:cNvSpPr/>
            <p:nvPr/>
          </p:nvSpPr>
          <p:spPr>
            <a:xfrm>
              <a:off x="5370291" y="2626335"/>
              <a:ext cx="1580485" cy="1307855"/>
            </a:xfrm>
            <a:custGeom>
              <a:avLst/>
              <a:gdLst>
                <a:gd name="connsiteX0" fmla="*/ 416403 w 1580485"/>
                <a:gd name="connsiteY0" fmla="*/ 7883 h 1307855"/>
                <a:gd name="connsiteX1" fmla="*/ 810073 w 1580485"/>
                <a:gd name="connsiteY1" fmla="*/ 563508 h 1307855"/>
                <a:gd name="connsiteX2" fmla="*/ 719336 w 1580485"/>
                <a:gd name="connsiteY2" fmla="*/ 478787 h 1307855"/>
                <a:gd name="connsiteX3" fmla="*/ 205253 w 1580485"/>
                <a:gd name="connsiteY3" fmla="*/ 3894 h 1307855"/>
                <a:gd name="connsiteX4" fmla="*/ 0 w 1580485"/>
                <a:gd name="connsiteY4" fmla="*/ 0 h 1307855"/>
                <a:gd name="connsiteX5" fmla="*/ 749867 w 1580485"/>
                <a:gd name="connsiteY5" fmla="*/ 1307856 h 1307855"/>
                <a:gd name="connsiteX6" fmla="*/ 1025979 w 1580485"/>
                <a:gd name="connsiteY6" fmla="*/ 1294844 h 1307855"/>
                <a:gd name="connsiteX7" fmla="*/ 532820 w 1580485"/>
                <a:gd name="connsiteY7" fmla="*/ 513075 h 1307855"/>
                <a:gd name="connsiteX8" fmla="*/ 636778 w 1580485"/>
                <a:gd name="connsiteY8" fmla="*/ 611187 h 1307855"/>
                <a:gd name="connsiteX9" fmla="*/ 1351549 w 1580485"/>
                <a:gd name="connsiteY9" fmla="*/ 1279552 h 1307855"/>
                <a:gd name="connsiteX10" fmla="*/ 1580485 w 1580485"/>
                <a:gd name="connsiteY10" fmla="*/ 1268820 h 1307855"/>
                <a:gd name="connsiteX11" fmla="*/ 621465 w 1580485"/>
                <a:gd name="connsiteY11" fmla="*/ 11682 h 1307855"/>
                <a:gd name="connsiteX12" fmla="*/ 416403 w 1580485"/>
                <a:gd name="connsiteY12" fmla="*/ 7883 h 1307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80485" h="1307855">
                  <a:moveTo>
                    <a:pt x="416403" y="7883"/>
                  </a:moveTo>
                  <a:lnTo>
                    <a:pt x="810073" y="563508"/>
                  </a:lnTo>
                  <a:lnTo>
                    <a:pt x="719336" y="478787"/>
                  </a:lnTo>
                  <a:lnTo>
                    <a:pt x="205253" y="3894"/>
                  </a:lnTo>
                  <a:lnTo>
                    <a:pt x="0" y="0"/>
                  </a:lnTo>
                  <a:lnTo>
                    <a:pt x="749867" y="1307856"/>
                  </a:lnTo>
                  <a:lnTo>
                    <a:pt x="1025979" y="1294844"/>
                  </a:lnTo>
                  <a:lnTo>
                    <a:pt x="532820" y="513075"/>
                  </a:lnTo>
                  <a:lnTo>
                    <a:pt x="636778" y="611187"/>
                  </a:lnTo>
                  <a:lnTo>
                    <a:pt x="1351549" y="1279552"/>
                  </a:lnTo>
                  <a:lnTo>
                    <a:pt x="1580485" y="1268820"/>
                  </a:lnTo>
                  <a:lnTo>
                    <a:pt x="621465" y="11682"/>
                  </a:lnTo>
                  <a:lnTo>
                    <a:pt x="416403" y="7883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F7D82DCB-17D8-A547-9B9D-E86F0AF9035D}"/>
                </a:ext>
              </a:extLst>
            </p:cNvPr>
            <p:cNvSpPr/>
            <p:nvPr/>
          </p:nvSpPr>
          <p:spPr>
            <a:xfrm>
              <a:off x="6117210" y="2642481"/>
              <a:ext cx="1770329" cy="1247734"/>
            </a:xfrm>
            <a:custGeom>
              <a:avLst/>
              <a:gdLst>
                <a:gd name="connsiteX0" fmla="*/ 777830 w 1770329"/>
                <a:gd name="connsiteY0" fmla="*/ 646235 h 1247734"/>
                <a:gd name="connsiteX1" fmla="*/ 1490223 w 1770329"/>
                <a:gd name="connsiteY1" fmla="*/ 1225224 h 1247734"/>
                <a:gd name="connsiteX2" fmla="*/ 1770330 w 1770329"/>
                <a:gd name="connsiteY2" fmla="*/ 1212022 h 1247734"/>
                <a:gd name="connsiteX3" fmla="*/ 787912 w 1770329"/>
                <a:gd name="connsiteY3" fmla="*/ 425789 h 1247734"/>
                <a:gd name="connsiteX4" fmla="*/ 577904 w 1770329"/>
                <a:gd name="connsiteY4" fmla="*/ 10828 h 1247734"/>
                <a:gd name="connsiteX5" fmla="*/ 371414 w 1770329"/>
                <a:gd name="connsiteY5" fmla="*/ 6933 h 1247734"/>
                <a:gd name="connsiteX6" fmla="*/ 554601 w 1770329"/>
                <a:gd name="connsiteY6" fmla="*/ 388653 h 1247734"/>
                <a:gd name="connsiteX7" fmla="*/ 220281 w 1770329"/>
                <a:gd name="connsiteY7" fmla="*/ 4084 h 1247734"/>
                <a:gd name="connsiteX8" fmla="*/ 0 w 1770329"/>
                <a:gd name="connsiteY8" fmla="*/ 0 h 1247734"/>
                <a:gd name="connsiteX9" fmla="*/ 1005530 w 1770329"/>
                <a:gd name="connsiteY9" fmla="*/ 1240421 h 1247734"/>
                <a:gd name="connsiteX10" fmla="*/ 1011522 w 1770329"/>
                <a:gd name="connsiteY10" fmla="*/ 1247734 h 1247734"/>
                <a:gd name="connsiteX11" fmla="*/ 1289821 w 1770329"/>
                <a:gd name="connsiteY11" fmla="*/ 1234627 h 1247734"/>
                <a:gd name="connsiteX12" fmla="*/ 777830 w 1770329"/>
                <a:gd name="connsiteY12" fmla="*/ 646235 h 1247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70329" h="1247734">
                  <a:moveTo>
                    <a:pt x="777830" y="646235"/>
                  </a:moveTo>
                  <a:lnTo>
                    <a:pt x="1490223" y="1225224"/>
                  </a:lnTo>
                  <a:lnTo>
                    <a:pt x="1770330" y="1212022"/>
                  </a:lnTo>
                  <a:lnTo>
                    <a:pt x="787912" y="425789"/>
                  </a:lnTo>
                  <a:lnTo>
                    <a:pt x="577904" y="10828"/>
                  </a:lnTo>
                  <a:lnTo>
                    <a:pt x="371414" y="6933"/>
                  </a:lnTo>
                  <a:lnTo>
                    <a:pt x="554601" y="388653"/>
                  </a:lnTo>
                  <a:lnTo>
                    <a:pt x="220281" y="4084"/>
                  </a:lnTo>
                  <a:lnTo>
                    <a:pt x="0" y="0"/>
                  </a:lnTo>
                  <a:lnTo>
                    <a:pt x="1005530" y="1240421"/>
                  </a:lnTo>
                  <a:lnTo>
                    <a:pt x="1011522" y="1247734"/>
                  </a:lnTo>
                  <a:lnTo>
                    <a:pt x="1289821" y="1234627"/>
                  </a:lnTo>
                  <a:lnTo>
                    <a:pt x="777830" y="646235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3399826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- yellow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4825" y="2715249"/>
            <a:ext cx="11176000" cy="1625060"/>
          </a:xfrm>
        </p:spPr>
        <p:txBody>
          <a:bodyPr anchor="ctr"/>
          <a:lstStyle>
            <a:lvl1pPr algn="l">
              <a:lnSpc>
                <a:spcPct val="80000"/>
              </a:lnSpc>
              <a:defRPr sz="6600" cap="none" baseline="0">
                <a:solidFill>
                  <a:schemeClr val="accent2"/>
                </a:solidFill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grpSp>
        <p:nvGrpSpPr>
          <p:cNvPr id="19" name="Graphic 7">
            <a:extLst>
              <a:ext uri="{FF2B5EF4-FFF2-40B4-BE49-F238E27FC236}">
                <a16:creationId xmlns:a16="http://schemas.microsoft.com/office/drawing/2014/main" id="{57A0B87F-21CA-4746-9DCE-4C453A09AAFD}"/>
              </a:ext>
            </a:extLst>
          </p:cNvPr>
          <p:cNvGrpSpPr/>
          <p:nvPr userDrawn="1"/>
        </p:nvGrpSpPr>
        <p:grpSpPr>
          <a:xfrm>
            <a:off x="504827" y="1302088"/>
            <a:ext cx="2261072" cy="763455"/>
            <a:chOff x="2800350" y="2317750"/>
            <a:chExt cx="6592631" cy="2226014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82A752F1-643B-C149-A99B-D8BD4D18F56E}"/>
                </a:ext>
              </a:extLst>
            </p:cNvPr>
            <p:cNvSpPr/>
            <p:nvPr/>
          </p:nvSpPr>
          <p:spPr>
            <a:xfrm>
              <a:off x="2800350" y="2317750"/>
              <a:ext cx="6592631" cy="2226014"/>
            </a:xfrm>
            <a:custGeom>
              <a:avLst/>
              <a:gdLst>
                <a:gd name="connsiteX0" fmla="*/ 269073 w 6592631"/>
                <a:gd name="connsiteY0" fmla="*/ 0 h 2226014"/>
                <a:gd name="connsiteX1" fmla="*/ 0 w 6592631"/>
                <a:gd name="connsiteY1" fmla="*/ 2226014 h 2226014"/>
                <a:gd name="connsiteX2" fmla="*/ 6592632 w 6592631"/>
                <a:gd name="connsiteY2" fmla="*/ 1841731 h 2226014"/>
                <a:gd name="connsiteX3" fmla="*/ 4402856 w 6592631"/>
                <a:gd name="connsiteY3" fmla="*/ 85196 h 2226014"/>
                <a:gd name="connsiteX4" fmla="*/ 269073 w 6592631"/>
                <a:gd name="connsiteY4" fmla="*/ 0 h 222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92631" h="2226014">
                  <a:moveTo>
                    <a:pt x="269073" y="0"/>
                  </a:moveTo>
                  <a:lnTo>
                    <a:pt x="0" y="2226014"/>
                  </a:lnTo>
                  <a:lnTo>
                    <a:pt x="6592632" y="1841731"/>
                  </a:lnTo>
                  <a:lnTo>
                    <a:pt x="4402856" y="85196"/>
                  </a:lnTo>
                  <a:lnTo>
                    <a:pt x="269073" y="0"/>
                  </a:lnTo>
                  <a:close/>
                </a:path>
              </a:pathLst>
            </a:custGeom>
            <a:solidFill>
              <a:schemeClr val="accent2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D0B0A8D4-B076-D94C-9F6C-FA446DC8A26D}"/>
                </a:ext>
              </a:extLst>
            </p:cNvPr>
            <p:cNvSpPr/>
            <p:nvPr/>
          </p:nvSpPr>
          <p:spPr>
            <a:xfrm>
              <a:off x="7946795" y="3679363"/>
              <a:ext cx="731510" cy="315613"/>
            </a:xfrm>
            <a:custGeom>
              <a:avLst/>
              <a:gdLst>
                <a:gd name="connsiteX0" fmla="*/ 380165 w 731510"/>
                <a:gd name="connsiteY0" fmla="*/ 0 h 315613"/>
                <a:gd name="connsiteX1" fmla="*/ 0 w 731510"/>
                <a:gd name="connsiteY1" fmla="*/ 15956 h 315613"/>
                <a:gd name="connsiteX2" fmla="*/ 302172 w 731510"/>
                <a:gd name="connsiteY2" fmla="*/ 315614 h 315613"/>
                <a:gd name="connsiteX3" fmla="*/ 731510 w 731510"/>
                <a:gd name="connsiteY3" fmla="*/ 296428 h 315613"/>
                <a:gd name="connsiteX4" fmla="*/ 380165 w 731510"/>
                <a:gd name="connsiteY4" fmla="*/ 0 h 315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1510" h="315613">
                  <a:moveTo>
                    <a:pt x="380165" y="0"/>
                  </a:moveTo>
                  <a:lnTo>
                    <a:pt x="0" y="15956"/>
                  </a:lnTo>
                  <a:lnTo>
                    <a:pt x="302172" y="315614"/>
                  </a:lnTo>
                  <a:lnTo>
                    <a:pt x="731510" y="296428"/>
                  </a:lnTo>
                  <a:lnTo>
                    <a:pt x="380165" y="0"/>
                  </a:lnTo>
                  <a:close/>
                </a:path>
              </a:pathLst>
            </a:custGeom>
            <a:solidFill>
              <a:schemeClr val="bg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FB7F7A2-322A-D940-9F78-2154273B5945}"/>
                </a:ext>
              </a:extLst>
            </p:cNvPr>
            <p:cNvSpPr/>
            <p:nvPr/>
          </p:nvSpPr>
          <p:spPr>
            <a:xfrm>
              <a:off x="6792889" y="2551207"/>
              <a:ext cx="1321588" cy="960993"/>
            </a:xfrm>
            <a:custGeom>
              <a:avLst/>
              <a:gdLst>
                <a:gd name="connsiteX0" fmla="*/ 969197 w 1321588"/>
                <a:gd name="connsiteY0" fmla="*/ 960994 h 960993"/>
                <a:gd name="connsiteX1" fmla="*/ 1321589 w 1321588"/>
                <a:gd name="connsiteY1" fmla="*/ 948742 h 960993"/>
                <a:gd name="connsiteX2" fmla="*/ 202970 w 1321588"/>
                <a:gd name="connsiteY2" fmla="*/ 4844 h 960993"/>
                <a:gd name="connsiteX3" fmla="*/ 0 w 1321588"/>
                <a:gd name="connsiteY3" fmla="*/ 0 h 960993"/>
                <a:gd name="connsiteX4" fmla="*/ 969197 w 1321588"/>
                <a:gd name="connsiteY4" fmla="*/ 960994 h 960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1588" h="960993">
                  <a:moveTo>
                    <a:pt x="969197" y="960994"/>
                  </a:moveTo>
                  <a:lnTo>
                    <a:pt x="1321589" y="948742"/>
                  </a:lnTo>
                  <a:lnTo>
                    <a:pt x="202970" y="4844"/>
                  </a:lnTo>
                  <a:lnTo>
                    <a:pt x="0" y="0"/>
                  </a:lnTo>
                  <a:lnTo>
                    <a:pt x="969197" y="960994"/>
                  </a:lnTo>
                  <a:close/>
                </a:path>
              </a:pathLst>
            </a:custGeom>
            <a:solidFill>
              <a:schemeClr val="bg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59CE1A9-4027-2A4F-92F5-84816DDBD1D7}"/>
                </a:ext>
              </a:extLst>
            </p:cNvPr>
            <p:cNvSpPr/>
            <p:nvPr/>
          </p:nvSpPr>
          <p:spPr>
            <a:xfrm>
              <a:off x="3368552" y="2583025"/>
              <a:ext cx="739880" cy="1461911"/>
            </a:xfrm>
            <a:custGeom>
              <a:avLst/>
              <a:gdLst>
                <a:gd name="connsiteX0" fmla="*/ 714676 w 739880"/>
                <a:gd name="connsiteY0" fmla="*/ 13107 h 1461911"/>
                <a:gd name="connsiteX1" fmla="*/ 14552 w 739880"/>
                <a:gd name="connsiteY1" fmla="*/ 0 h 1461911"/>
                <a:gd name="connsiteX2" fmla="*/ 0 w 739880"/>
                <a:gd name="connsiteY2" fmla="*/ 181124 h 1461911"/>
                <a:gd name="connsiteX3" fmla="*/ 240730 w 739880"/>
                <a:gd name="connsiteY3" fmla="*/ 184069 h 1461911"/>
                <a:gd name="connsiteX4" fmla="*/ 235023 w 739880"/>
                <a:gd name="connsiteY4" fmla="*/ 1461911 h 1461911"/>
                <a:gd name="connsiteX5" fmla="*/ 604250 w 739880"/>
                <a:gd name="connsiteY5" fmla="*/ 1444530 h 1461911"/>
                <a:gd name="connsiteX6" fmla="*/ 513893 w 739880"/>
                <a:gd name="connsiteY6" fmla="*/ 187393 h 1461911"/>
                <a:gd name="connsiteX7" fmla="*/ 739881 w 739880"/>
                <a:gd name="connsiteY7" fmla="*/ 190147 h 1461911"/>
                <a:gd name="connsiteX8" fmla="*/ 714676 w 739880"/>
                <a:gd name="connsiteY8" fmla="*/ 13107 h 1461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9880" h="1461911">
                  <a:moveTo>
                    <a:pt x="714676" y="13107"/>
                  </a:moveTo>
                  <a:lnTo>
                    <a:pt x="14552" y="0"/>
                  </a:lnTo>
                  <a:lnTo>
                    <a:pt x="0" y="181124"/>
                  </a:lnTo>
                  <a:lnTo>
                    <a:pt x="240730" y="184069"/>
                  </a:lnTo>
                  <a:lnTo>
                    <a:pt x="235023" y="1461911"/>
                  </a:lnTo>
                  <a:lnTo>
                    <a:pt x="604250" y="1444530"/>
                  </a:lnTo>
                  <a:lnTo>
                    <a:pt x="513893" y="187393"/>
                  </a:lnTo>
                  <a:lnTo>
                    <a:pt x="739881" y="190147"/>
                  </a:lnTo>
                  <a:lnTo>
                    <a:pt x="714676" y="13107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B2F20442-AAD3-E44B-957A-2992C24387CB}"/>
                </a:ext>
              </a:extLst>
            </p:cNvPr>
            <p:cNvSpPr/>
            <p:nvPr/>
          </p:nvSpPr>
          <p:spPr>
            <a:xfrm>
              <a:off x="4186330" y="2600121"/>
              <a:ext cx="1222101" cy="1407108"/>
            </a:xfrm>
            <a:custGeom>
              <a:avLst/>
              <a:gdLst>
                <a:gd name="connsiteX0" fmla="*/ 680816 w 1222101"/>
                <a:gd name="connsiteY0" fmla="*/ 12727 h 1407108"/>
                <a:gd name="connsiteX1" fmla="*/ 439991 w 1222101"/>
                <a:gd name="connsiteY1" fmla="*/ 8168 h 1407108"/>
                <a:gd name="connsiteX2" fmla="*/ 594549 w 1222101"/>
                <a:gd name="connsiteY2" fmla="*/ 472804 h 1407108"/>
                <a:gd name="connsiteX3" fmla="*/ 370273 w 1222101"/>
                <a:gd name="connsiteY3" fmla="*/ 473658 h 1407108"/>
                <a:gd name="connsiteX4" fmla="*/ 248434 w 1222101"/>
                <a:gd name="connsiteY4" fmla="*/ 4654 h 1407108"/>
                <a:gd name="connsiteX5" fmla="*/ 0 w 1222101"/>
                <a:gd name="connsiteY5" fmla="*/ 0 h 1407108"/>
                <a:gd name="connsiteX6" fmla="*/ 264508 w 1222101"/>
                <a:gd name="connsiteY6" fmla="*/ 1407109 h 1407108"/>
                <a:gd name="connsiteX7" fmla="*/ 608625 w 1222101"/>
                <a:gd name="connsiteY7" fmla="*/ 1390962 h 1407108"/>
                <a:gd name="connsiteX8" fmla="*/ 428577 w 1222101"/>
                <a:gd name="connsiteY8" fmla="*/ 697903 h 1407108"/>
                <a:gd name="connsiteX9" fmla="*/ 668356 w 1222101"/>
                <a:gd name="connsiteY9" fmla="*/ 694864 h 1407108"/>
                <a:gd name="connsiteX10" fmla="*/ 895390 w 1222101"/>
                <a:gd name="connsiteY10" fmla="*/ 1377475 h 1407108"/>
                <a:gd name="connsiteX11" fmla="*/ 1222101 w 1222101"/>
                <a:gd name="connsiteY11" fmla="*/ 1362089 h 1407108"/>
                <a:gd name="connsiteX12" fmla="*/ 684905 w 1222101"/>
                <a:gd name="connsiteY12" fmla="*/ 22985 h 1407108"/>
                <a:gd name="connsiteX13" fmla="*/ 680816 w 1222101"/>
                <a:gd name="connsiteY13" fmla="*/ 12727 h 140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22101" h="1407108">
                  <a:moveTo>
                    <a:pt x="680816" y="12727"/>
                  </a:moveTo>
                  <a:lnTo>
                    <a:pt x="439991" y="8168"/>
                  </a:lnTo>
                  <a:lnTo>
                    <a:pt x="594549" y="472804"/>
                  </a:lnTo>
                  <a:lnTo>
                    <a:pt x="370273" y="473658"/>
                  </a:lnTo>
                  <a:lnTo>
                    <a:pt x="248434" y="4654"/>
                  </a:lnTo>
                  <a:lnTo>
                    <a:pt x="0" y="0"/>
                  </a:lnTo>
                  <a:lnTo>
                    <a:pt x="264508" y="1407109"/>
                  </a:lnTo>
                  <a:lnTo>
                    <a:pt x="608625" y="1390962"/>
                  </a:lnTo>
                  <a:lnTo>
                    <a:pt x="428577" y="697903"/>
                  </a:lnTo>
                  <a:lnTo>
                    <a:pt x="668356" y="694864"/>
                  </a:lnTo>
                  <a:lnTo>
                    <a:pt x="895390" y="1377475"/>
                  </a:lnTo>
                  <a:lnTo>
                    <a:pt x="1222101" y="1362089"/>
                  </a:lnTo>
                  <a:lnTo>
                    <a:pt x="684905" y="22985"/>
                  </a:lnTo>
                  <a:lnTo>
                    <a:pt x="680816" y="12727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A3D0ECAB-9C9B-EE4C-8498-E7E35284A633}"/>
                </a:ext>
              </a:extLst>
            </p:cNvPr>
            <p:cNvSpPr/>
            <p:nvPr/>
          </p:nvSpPr>
          <p:spPr>
            <a:xfrm>
              <a:off x="5005059" y="2617502"/>
              <a:ext cx="922401" cy="1337774"/>
            </a:xfrm>
            <a:custGeom>
              <a:avLst/>
              <a:gdLst>
                <a:gd name="connsiteX0" fmla="*/ 0 w 922401"/>
                <a:gd name="connsiteY0" fmla="*/ 0 h 1337774"/>
                <a:gd name="connsiteX1" fmla="*/ 609291 w 922401"/>
                <a:gd name="connsiteY1" fmla="*/ 1337774 h 1337774"/>
                <a:gd name="connsiteX2" fmla="*/ 922402 w 922401"/>
                <a:gd name="connsiteY2" fmla="*/ 1323052 h 1337774"/>
                <a:gd name="connsiteX3" fmla="*/ 234928 w 922401"/>
                <a:gd name="connsiteY3" fmla="*/ 4369 h 1337774"/>
                <a:gd name="connsiteX4" fmla="*/ 0 w 922401"/>
                <a:gd name="connsiteY4" fmla="*/ 0 h 1337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2401" h="1337774">
                  <a:moveTo>
                    <a:pt x="0" y="0"/>
                  </a:moveTo>
                  <a:lnTo>
                    <a:pt x="609291" y="1337774"/>
                  </a:lnTo>
                  <a:lnTo>
                    <a:pt x="922402" y="1323052"/>
                  </a:lnTo>
                  <a:lnTo>
                    <a:pt x="234928" y="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F93EF706-8B79-F041-A076-4B588F37D5B7}"/>
                </a:ext>
              </a:extLst>
            </p:cNvPr>
            <p:cNvSpPr/>
            <p:nvPr/>
          </p:nvSpPr>
          <p:spPr>
            <a:xfrm>
              <a:off x="5370291" y="2626335"/>
              <a:ext cx="1580485" cy="1307855"/>
            </a:xfrm>
            <a:custGeom>
              <a:avLst/>
              <a:gdLst>
                <a:gd name="connsiteX0" fmla="*/ 416403 w 1580485"/>
                <a:gd name="connsiteY0" fmla="*/ 7883 h 1307855"/>
                <a:gd name="connsiteX1" fmla="*/ 810073 w 1580485"/>
                <a:gd name="connsiteY1" fmla="*/ 563508 h 1307855"/>
                <a:gd name="connsiteX2" fmla="*/ 719336 w 1580485"/>
                <a:gd name="connsiteY2" fmla="*/ 478787 h 1307855"/>
                <a:gd name="connsiteX3" fmla="*/ 205253 w 1580485"/>
                <a:gd name="connsiteY3" fmla="*/ 3894 h 1307855"/>
                <a:gd name="connsiteX4" fmla="*/ 0 w 1580485"/>
                <a:gd name="connsiteY4" fmla="*/ 0 h 1307855"/>
                <a:gd name="connsiteX5" fmla="*/ 749867 w 1580485"/>
                <a:gd name="connsiteY5" fmla="*/ 1307856 h 1307855"/>
                <a:gd name="connsiteX6" fmla="*/ 1025979 w 1580485"/>
                <a:gd name="connsiteY6" fmla="*/ 1294844 h 1307855"/>
                <a:gd name="connsiteX7" fmla="*/ 532820 w 1580485"/>
                <a:gd name="connsiteY7" fmla="*/ 513075 h 1307855"/>
                <a:gd name="connsiteX8" fmla="*/ 636778 w 1580485"/>
                <a:gd name="connsiteY8" fmla="*/ 611187 h 1307855"/>
                <a:gd name="connsiteX9" fmla="*/ 1351549 w 1580485"/>
                <a:gd name="connsiteY9" fmla="*/ 1279552 h 1307855"/>
                <a:gd name="connsiteX10" fmla="*/ 1580485 w 1580485"/>
                <a:gd name="connsiteY10" fmla="*/ 1268820 h 1307855"/>
                <a:gd name="connsiteX11" fmla="*/ 621465 w 1580485"/>
                <a:gd name="connsiteY11" fmla="*/ 11682 h 1307855"/>
                <a:gd name="connsiteX12" fmla="*/ 416403 w 1580485"/>
                <a:gd name="connsiteY12" fmla="*/ 7883 h 1307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80485" h="1307855">
                  <a:moveTo>
                    <a:pt x="416403" y="7883"/>
                  </a:moveTo>
                  <a:lnTo>
                    <a:pt x="810073" y="563508"/>
                  </a:lnTo>
                  <a:lnTo>
                    <a:pt x="719336" y="478787"/>
                  </a:lnTo>
                  <a:lnTo>
                    <a:pt x="205253" y="3894"/>
                  </a:lnTo>
                  <a:lnTo>
                    <a:pt x="0" y="0"/>
                  </a:lnTo>
                  <a:lnTo>
                    <a:pt x="749867" y="1307856"/>
                  </a:lnTo>
                  <a:lnTo>
                    <a:pt x="1025979" y="1294844"/>
                  </a:lnTo>
                  <a:lnTo>
                    <a:pt x="532820" y="513075"/>
                  </a:lnTo>
                  <a:lnTo>
                    <a:pt x="636778" y="611187"/>
                  </a:lnTo>
                  <a:lnTo>
                    <a:pt x="1351549" y="1279552"/>
                  </a:lnTo>
                  <a:lnTo>
                    <a:pt x="1580485" y="1268820"/>
                  </a:lnTo>
                  <a:lnTo>
                    <a:pt x="621465" y="11682"/>
                  </a:lnTo>
                  <a:lnTo>
                    <a:pt x="416403" y="7883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F7D82DCB-17D8-A547-9B9D-E86F0AF9035D}"/>
                </a:ext>
              </a:extLst>
            </p:cNvPr>
            <p:cNvSpPr/>
            <p:nvPr/>
          </p:nvSpPr>
          <p:spPr>
            <a:xfrm>
              <a:off x="6117210" y="2642481"/>
              <a:ext cx="1770329" cy="1247734"/>
            </a:xfrm>
            <a:custGeom>
              <a:avLst/>
              <a:gdLst>
                <a:gd name="connsiteX0" fmla="*/ 777830 w 1770329"/>
                <a:gd name="connsiteY0" fmla="*/ 646235 h 1247734"/>
                <a:gd name="connsiteX1" fmla="*/ 1490223 w 1770329"/>
                <a:gd name="connsiteY1" fmla="*/ 1225224 h 1247734"/>
                <a:gd name="connsiteX2" fmla="*/ 1770330 w 1770329"/>
                <a:gd name="connsiteY2" fmla="*/ 1212022 h 1247734"/>
                <a:gd name="connsiteX3" fmla="*/ 787912 w 1770329"/>
                <a:gd name="connsiteY3" fmla="*/ 425789 h 1247734"/>
                <a:gd name="connsiteX4" fmla="*/ 577904 w 1770329"/>
                <a:gd name="connsiteY4" fmla="*/ 10828 h 1247734"/>
                <a:gd name="connsiteX5" fmla="*/ 371414 w 1770329"/>
                <a:gd name="connsiteY5" fmla="*/ 6933 h 1247734"/>
                <a:gd name="connsiteX6" fmla="*/ 554601 w 1770329"/>
                <a:gd name="connsiteY6" fmla="*/ 388653 h 1247734"/>
                <a:gd name="connsiteX7" fmla="*/ 220281 w 1770329"/>
                <a:gd name="connsiteY7" fmla="*/ 4084 h 1247734"/>
                <a:gd name="connsiteX8" fmla="*/ 0 w 1770329"/>
                <a:gd name="connsiteY8" fmla="*/ 0 h 1247734"/>
                <a:gd name="connsiteX9" fmla="*/ 1005530 w 1770329"/>
                <a:gd name="connsiteY9" fmla="*/ 1240421 h 1247734"/>
                <a:gd name="connsiteX10" fmla="*/ 1011522 w 1770329"/>
                <a:gd name="connsiteY10" fmla="*/ 1247734 h 1247734"/>
                <a:gd name="connsiteX11" fmla="*/ 1289821 w 1770329"/>
                <a:gd name="connsiteY11" fmla="*/ 1234627 h 1247734"/>
                <a:gd name="connsiteX12" fmla="*/ 777830 w 1770329"/>
                <a:gd name="connsiteY12" fmla="*/ 646235 h 1247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70329" h="1247734">
                  <a:moveTo>
                    <a:pt x="777830" y="646235"/>
                  </a:moveTo>
                  <a:lnTo>
                    <a:pt x="1490223" y="1225224"/>
                  </a:lnTo>
                  <a:lnTo>
                    <a:pt x="1770330" y="1212022"/>
                  </a:lnTo>
                  <a:lnTo>
                    <a:pt x="787912" y="425789"/>
                  </a:lnTo>
                  <a:lnTo>
                    <a:pt x="577904" y="10828"/>
                  </a:lnTo>
                  <a:lnTo>
                    <a:pt x="371414" y="6933"/>
                  </a:lnTo>
                  <a:lnTo>
                    <a:pt x="554601" y="388653"/>
                  </a:lnTo>
                  <a:lnTo>
                    <a:pt x="220281" y="4084"/>
                  </a:lnTo>
                  <a:lnTo>
                    <a:pt x="0" y="0"/>
                  </a:lnTo>
                  <a:lnTo>
                    <a:pt x="1005530" y="1240421"/>
                  </a:lnTo>
                  <a:lnTo>
                    <a:pt x="1011522" y="1247734"/>
                  </a:lnTo>
                  <a:lnTo>
                    <a:pt x="1289821" y="1234627"/>
                  </a:lnTo>
                  <a:lnTo>
                    <a:pt x="777830" y="646235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8E7CD44D-63F6-544A-A7B6-40499476E2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4824" y="6397627"/>
            <a:ext cx="2698751" cy="23812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Official Sensitive - Department for Transport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760BA35-8C71-0546-B33D-85ED248B3B4A}"/>
              </a:ext>
            </a:extLst>
          </p:cNvPr>
          <p:cNvCxnSpPr>
            <a:cxnSpLocks/>
          </p:cNvCxnSpPr>
          <p:nvPr userDrawn="1"/>
        </p:nvCxnSpPr>
        <p:spPr>
          <a:xfrm>
            <a:off x="504825" y="6346825"/>
            <a:ext cx="269875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C85DB4A7-C461-1D40-8085-C2795D504F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397627"/>
            <a:ext cx="379568" cy="23812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68830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and image placehol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F8C0B90-514D-A64C-A28C-58064AC152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4825" y="2774111"/>
            <a:ext cx="11176000" cy="1477328"/>
          </a:xfrm>
        </p:spPr>
        <p:txBody>
          <a:bodyPr anchor="b"/>
          <a:lstStyle>
            <a:lvl1pPr algn="l">
              <a:lnSpc>
                <a:spcPct val="80000"/>
              </a:lnSpc>
              <a:defRPr sz="6000" cap="none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4825" y="4425613"/>
            <a:ext cx="11176000" cy="553323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139" indent="0" algn="ctr">
              <a:buNone/>
              <a:defRPr sz="2000"/>
            </a:lvl2pPr>
            <a:lvl3pPr marL="914278" indent="0" algn="ctr">
              <a:buNone/>
              <a:defRPr sz="1800"/>
            </a:lvl3pPr>
            <a:lvl4pPr marL="1371417" indent="0" algn="ctr">
              <a:buNone/>
              <a:defRPr sz="1600"/>
            </a:lvl4pPr>
            <a:lvl5pPr marL="1828556" indent="0" algn="ctr">
              <a:buNone/>
              <a:defRPr sz="1600"/>
            </a:lvl5pPr>
            <a:lvl6pPr marL="2285695" indent="0" algn="ctr">
              <a:buNone/>
              <a:defRPr sz="1600"/>
            </a:lvl6pPr>
            <a:lvl7pPr marL="2742834" indent="0" algn="ctr">
              <a:buNone/>
              <a:defRPr sz="1600"/>
            </a:lvl7pPr>
            <a:lvl8pPr marL="3199973" indent="0" algn="ctr">
              <a:buNone/>
              <a:defRPr sz="1600"/>
            </a:lvl8pPr>
            <a:lvl9pPr marL="3657112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93F0BE23-EBB1-2B49-A5D9-1861699D55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4824" y="6397627"/>
            <a:ext cx="2698751" cy="23812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Official Sensitive - Department for Transport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0ED3D65-EB79-324A-BAD7-9D186084A505}"/>
              </a:ext>
            </a:extLst>
          </p:cNvPr>
          <p:cNvCxnSpPr>
            <a:cxnSpLocks/>
          </p:cNvCxnSpPr>
          <p:nvPr userDrawn="1"/>
        </p:nvCxnSpPr>
        <p:spPr>
          <a:xfrm>
            <a:off x="504825" y="6346825"/>
            <a:ext cx="269875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28784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1024197"/>
            <a:ext cx="2825751" cy="886397"/>
          </a:xfrm>
        </p:spPr>
        <p:txBody>
          <a:bodyPr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Official Sensitive - Department for Transport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F800271-F968-0241-96A5-FBA513A8E8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89524" y="1155700"/>
            <a:ext cx="4835525" cy="4656138"/>
          </a:xfrm>
        </p:spPr>
        <p:txBody>
          <a:bodyPr/>
          <a:lstStyle>
            <a:lvl1pPr marL="446088" indent="-439738">
              <a:spcBef>
                <a:spcPts val="0"/>
              </a:spcBef>
              <a:spcAft>
                <a:spcPts val="1200"/>
              </a:spcAft>
              <a:buSzPct val="150000"/>
              <a:buFont typeface="Arial" panose="020B0604020202020204" pitchFamily="34" charset="0"/>
              <a:buChar char="■"/>
              <a:tabLst/>
              <a:defRPr sz="1800" b="0"/>
            </a:lvl1pPr>
            <a:lvl2pPr marL="446088" indent="-439738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50000"/>
              <a:buFont typeface="Arial" panose="020B0604020202020204" pitchFamily="34" charset="0"/>
              <a:buChar char="■"/>
              <a:tabLst/>
              <a:defRPr sz="1800" b="0"/>
            </a:lvl2pPr>
            <a:lvl3pPr marL="446088" indent="-439738"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SzPct val="150000"/>
              <a:buFont typeface="Arial" panose="020B0604020202020204" pitchFamily="34" charset="0"/>
              <a:buChar char="■"/>
              <a:tabLst/>
              <a:defRPr sz="1800" b="0"/>
            </a:lvl3pPr>
            <a:lvl4pPr marL="446088" indent="-439738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SzPct val="150000"/>
              <a:buFont typeface="Arial" panose="020B0604020202020204" pitchFamily="34" charset="0"/>
              <a:buChar char="■"/>
              <a:tabLst/>
              <a:defRPr sz="1800" b="0"/>
            </a:lvl4pPr>
            <a:lvl5pPr marL="446088" indent="-439738">
              <a:spcBef>
                <a:spcPts val="0"/>
              </a:spcBef>
              <a:spcAft>
                <a:spcPts val="1200"/>
              </a:spcAft>
              <a:buClr>
                <a:schemeClr val="accent5"/>
              </a:buClr>
              <a:buSzPct val="150000"/>
              <a:buFont typeface="Arial" panose="020B0604020202020204" pitchFamily="34" charset="0"/>
              <a:buChar char="■"/>
              <a:tabLst/>
              <a:defRPr sz="1800" b="0"/>
            </a:lvl5pPr>
            <a:lvl6pPr marL="446088" indent="-439738">
              <a:spcAft>
                <a:spcPts val="1200"/>
              </a:spcAft>
              <a:buClr>
                <a:schemeClr val="accent6"/>
              </a:buClr>
              <a:buSzPct val="150000"/>
              <a:buFont typeface="Arial" panose="020B0604020202020204" pitchFamily="34" charset="0"/>
              <a:buChar char="■"/>
              <a:tabLst/>
              <a:defRPr sz="1800" b="0"/>
            </a:lvl6pPr>
            <a:lvl7pPr marL="446088" indent="-439738">
              <a:spcAft>
                <a:spcPts val="1200"/>
              </a:spcAft>
              <a:buClr>
                <a:schemeClr val="accent1"/>
              </a:buClr>
              <a:buSzPct val="150000"/>
              <a:buFont typeface="Arial" panose="020B0604020202020204" pitchFamily="34" charset="0"/>
              <a:buChar char="■"/>
              <a:tabLst/>
              <a:defRPr sz="1800" b="0"/>
            </a:lvl7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7237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Official Sensitive - Department for Transport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517525"/>
            <a:ext cx="3221527" cy="27699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826" y="1453650"/>
            <a:ext cx="2825750" cy="472172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Official Sensitive - Department for Transport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AB71775-C129-6B46-9237-D406F1DD0A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46550" y="1453650"/>
            <a:ext cx="2347233" cy="4629153"/>
          </a:xfrm>
        </p:spPr>
        <p:txBody>
          <a:bodyPr/>
          <a:lstStyle>
            <a:lvl1pPr>
              <a:lnSpc>
                <a:spcPct val="90000"/>
              </a:lnSpc>
              <a:spcAft>
                <a:spcPts val="1200"/>
              </a:spcAft>
              <a:defRPr sz="1800">
                <a:solidFill>
                  <a:schemeClr val="accent3"/>
                </a:solidFill>
                <a:latin typeface="+mj-lt"/>
              </a:defRPr>
            </a:lvl1pPr>
            <a:lvl2pPr>
              <a:defRPr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24249B0C-B161-8540-B7D2-E007AD06B8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40070" y="1453650"/>
            <a:ext cx="2347233" cy="4629153"/>
          </a:xfrm>
        </p:spPr>
        <p:txBody>
          <a:bodyPr/>
          <a:lstStyle>
            <a:lvl1pPr>
              <a:lnSpc>
                <a:spcPct val="90000"/>
              </a:lnSpc>
              <a:spcAft>
                <a:spcPts val="1200"/>
              </a:spcAft>
              <a:defRPr sz="1800">
                <a:solidFill>
                  <a:schemeClr val="accent3"/>
                </a:solidFill>
                <a:latin typeface="+mj-lt"/>
              </a:defRPr>
            </a:lvl1pPr>
            <a:lvl2pPr>
              <a:defRPr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978438E8-5989-D04D-8E01-C5266A27E1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333591" y="1453650"/>
            <a:ext cx="2347233" cy="4629153"/>
          </a:xfrm>
        </p:spPr>
        <p:txBody>
          <a:bodyPr/>
          <a:lstStyle>
            <a:lvl1pPr>
              <a:lnSpc>
                <a:spcPct val="90000"/>
              </a:lnSpc>
              <a:spcAft>
                <a:spcPts val="1200"/>
              </a:spcAft>
              <a:defRPr sz="1800">
                <a:solidFill>
                  <a:schemeClr val="accent3"/>
                </a:solidFill>
                <a:latin typeface="+mj-lt"/>
              </a:defRPr>
            </a:lvl1pPr>
            <a:lvl2pPr>
              <a:defRPr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1718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826" y="1453650"/>
            <a:ext cx="2825750" cy="472172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Official Sensitive - Department for Transport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AB71775-C129-6B46-9237-D406F1DD0A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46550" y="1453650"/>
            <a:ext cx="3470277" cy="4629153"/>
          </a:xfrm>
        </p:spPr>
        <p:txBody>
          <a:bodyPr/>
          <a:lstStyle>
            <a:lvl1pPr>
              <a:lnSpc>
                <a:spcPct val="90000"/>
              </a:lnSpc>
              <a:spcAft>
                <a:spcPts val="1200"/>
              </a:spcAft>
              <a:defRPr sz="1800">
                <a:solidFill>
                  <a:schemeClr val="accent3"/>
                </a:solidFill>
                <a:latin typeface="+mj-lt"/>
              </a:defRPr>
            </a:lvl1pPr>
            <a:lvl2pPr>
              <a:defRPr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24249B0C-B161-8540-B7D2-E007AD06B8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62911" y="1453650"/>
            <a:ext cx="3470277" cy="4629153"/>
          </a:xfrm>
        </p:spPr>
        <p:txBody>
          <a:bodyPr/>
          <a:lstStyle>
            <a:lvl1pPr>
              <a:lnSpc>
                <a:spcPct val="90000"/>
              </a:lnSpc>
              <a:spcAft>
                <a:spcPts val="1200"/>
              </a:spcAft>
              <a:defRPr sz="1800">
                <a:solidFill>
                  <a:schemeClr val="accent3"/>
                </a:solidFill>
                <a:latin typeface="+mj-lt"/>
              </a:defRPr>
            </a:lvl1pPr>
            <a:lvl2pPr>
              <a:defRPr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0163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 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86DBB24-BC94-FB41-8E78-09B2DBAA409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29325" cy="68580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32025" y="1634400"/>
            <a:ext cx="5048799" cy="454097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Official Sensitive - Department for Transport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4184E6-6917-1344-8491-A7562920EC1E}"/>
              </a:ext>
            </a:extLst>
          </p:cNvPr>
          <p:cNvCxnSpPr>
            <a:cxnSpLocks/>
          </p:cNvCxnSpPr>
          <p:nvPr userDrawn="1"/>
        </p:nvCxnSpPr>
        <p:spPr>
          <a:xfrm>
            <a:off x="504825" y="6346825"/>
            <a:ext cx="269875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btitle 2">
            <a:extLst>
              <a:ext uri="{FF2B5EF4-FFF2-40B4-BE49-F238E27FC236}">
                <a16:creationId xmlns:a16="http://schemas.microsoft.com/office/drawing/2014/main" id="{26786A37-D935-2349-BF1D-DC5414E20108}"/>
              </a:ext>
            </a:extLst>
          </p:cNvPr>
          <p:cNvSpPr>
            <a:spLocks noGrp="1"/>
          </p:cNvSpPr>
          <p:nvPr>
            <p:ph type="subTitle" idx="14"/>
          </p:nvPr>
        </p:nvSpPr>
        <p:spPr>
          <a:xfrm>
            <a:off x="6632025" y="948452"/>
            <a:ext cx="5048800" cy="553323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400" b="0">
                <a:solidFill>
                  <a:schemeClr val="accent3"/>
                </a:solidFill>
                <a:latin typeface="+mj-lt"/>
              </a:defRPr>
            </a:lvl1pPr>
            <a:lvl2pPr marL="457139" indent="0" algn="ctr">
              <a:buNone/>
              <a:defRPr sz="2000"/>
            </a:lvl2pPr>
            <a:lvl3pPr marL="914278" indent="0" algn="ctr">
              <a:buNone/>
              <a:defRPr sz="1800"/>
            </a:lvl3pPr>
            <a:lvl4pPr marL="1371417" indent="0" algn="ctr">
              <a:buNone/>
              <a:defRPr sz="1600"/>
            </a:lvl4pPr>
            <a:lvl5pPr marL="1828556" indent="0" algn="ctr">
              <a:buNone/>
              <a:defRPr sz="1600"/>
            </a:lvl5pPr>
            <a:lvl6pPr marL="2285695" indent="0" algn="ctr">
              <a:buNone/>
              <a:defRPr sz="1600"/>
            </a:lvl6pPr>
            <a:lvl7pPr marL="2742834" indent="0" algn="ctr">
              <a:buNone/>
              <a:defRPr sz="1600"/>
            </a:lvl7pPr>
            <a:lvl8pPr marL="3199973" indent="0" algn="ctr">
              <a:buNone/>
              <a:defRPr sz="1600"/>
            </a:lvl8pPr>
            <a:lvl9pPr marL="3657112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grpSp>
        <p:nvGrpSpPr>
          <p:cNvPr id="11" name="Graphic 7">
            <a:extLst>
              <a:ext uri="{FF2B5EF4-FFF2-40B4-BE49-F238E27FC236}">
                <a16:creationId xmlns:a16="http://schemas.microsoft.com/office/drawing/2014/main" id="{5B027C33-896A-514C-8CE7-2FC557E78A7B}"/>
              </a:ext>
            </a:extLst>
          </p:cNvPr>
          <p:cNvGrpSpPr/>
          <p:nvPr userDrawn="1"/>
        </p:nvGrpSpPr>
        <p:grpSpPr>
          <a:xfrm>
            <a:off x="10805664" y="6338102"/>
            <a:ext cx="881511" cy="297644"/>
            <a:chOff x="2800350" y="2317750"/>
            <a:chExt cx="6592631" cy="2226014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79B3E2B-5D2C-1243-B06F-F7A0B0ACFF8E}"/>
                </a:ext>
              </a:extLst>
            </p:cNvPr>
            <p:cNvSpPr/>
            <p:nvPr/>
          </p:nvSpPr>
          <p:spPr>
            <a:xfrm>
              <a:off x="2800350" y="2317750"/>
              <a:ext cx="6592631" cy="2226014"/>
            </a:xfrm>
            <a:custGeom>
              <a:avLst/>
              <a:gdLst>
                <a:gd name="connsiteX0" fmla="*/ 269073 w 6592631"/>
                <a:gd name="connsiteY0" fmla="*/ 0 h 2226014"/>
                <a:gd name="connsiteX1" fmla="*/ 0 w 6592631"/>
                <a:gd name="connsiteY1" fmla="*/ 2226014 h 2226014"/>
                <a:gd name="connsiteX2" fmla="*/ 6592632 w 6592631"/>
                <a:gd name="connsiteY2" fmla="*/ 1841731 h 2226014"/>
                <a:gd name="connsiteX3" fmla="*/ 4402856 w 6592631"/>
                <a:gd name="connsiteY3" fmla="*/ 85196 h 2226014"/>
                <a:gd name="connsiteX4" fmla="*/ 269073 w 6592631"/>
                <a:gd name="connsiteY4" fmla="*/ 0 h 222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92631" h="2226014">
                  <a:moveTo>
                    <a:pt x="269073" y="0"/>
                  </a:moveTo>
                  <a:lnTo>
                    <a:pt x="0" y="2226014"/>
                  </a:lnTo>
                  <a:lnTo>
                    <a:pt x="6592632" y="1841731"/>
                  </a:lnTo>
                  <a:lnTo>
                    <a:pt x="4402856" y="85196"/>
                  </a:lnTo>
                  <a:lnTo>
                    <a:pt x="269073" y="0"/>
                  </a:lnTo>
                  <a:close/>
                </a:path>
              </a:pathLst>
            </a:custGeom>
            <a:solidFill>
              <a:schemeClr val="accent2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9AA8D38E-1AEA-BE4E-B915-08869BA0F3B1}"/>
                </a:ext>
              </a:extLst>
            </p:cNvPr>
            <p:cNvSpPr/>
            <p:nvPr/>
          </p:nvSpPr>
          <p:spPr>
            <a:xfrm>
              <a:off x="7946795" y="3679363"/>
              <a:ext cx="731510" cy="315613"/>
            </a:xfrm>
            <a:custGeom>
              <a:avLst/>
              <a:gdLst>
                <a:gd name="connsiteX0" fmla="*/ 380165 w 731510"/>
                <a:gd name="connsiteY0" fmla="*/ 0 h 315613"/>
                <a:gd name="connsiteX1" fmla="*/ 0 w 731510"/>
                <a:gd name="connsiteY1" fmla="*/ 15956 h 315613"/>
                <a:gd name="connsiteX2" fmla="*/ 302172 w 731510"/>
                <a:gd name="connsiteY2" fmla="*/ 315614 h 315613"/>
                <a:gd name="connsiteX3" fmla="*/ 731510 w 731510"/>
                <a:gd name="connsiteY3" fmla="*/ 296428 h 315613"/>
                <a:gd name="connsiteX4" fmla="*/ 380165 w 731510"/>
                <a:gd name="connsiteY4" fmla="*/ 0 h 315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1510" h="315613">
                  <a:moveTo>
                    <a:pt x="380165" y="0"/>
                  </a:moveTo>
                  <a:lnTo>
                    <a:pt x="0" y="15956"/>
                  </a:lnTo>
                  <a:lnTo>
                    <a:pt x="302172" y="315614"/>
                  </a:lnTo>
                  <a:lnTo>
                    <a:pt x="731510" y="296428"/>
                  </a:lnTo>
                  <a:lnTo>
                    <a:pt x="380165" y="0"/>
                  </a:lnTo>
                  <a:close/>
                </a:path>
              </a:pathLst>
            </a:custGeom>
            <a:solidFill>
              <a:schemeClr val="bg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A17C0C0E-6C29-3B42-9CF3-EEBF5C882825}"/>
                </a:ext>
              </a:extLst>
            </p:cNvPr>
            <p:cNvSpPr/>
            <p:nvPr/>
          </p:nvSpPr>
          <p:spPr>
            <a:xfrm>
              <a:off x="6792889" y="2551207"/>
              <a:ext cx="1321588" cy="960993"/>
            </a:xfrm>
            <a:custGeom>
              <a:avLst/>
              <a:gdLst>
                <a:gd name="connsiteX0" fmla="*/ 969197 w 1321588"/>
                <a:gd name="connsiteY0" fmla="*/ 960994 h 960993"/>
                <a:gd name="connsiteX1" fmla="*/ 1321589 w 1321588"/>
                <a:gd name="connsiteY1" fmla="*/ 948742 h 960993"/>
                <a:gd name="connsiteX2" fmla="*/ 202970 w 1321588"/>
                <a:gd name="connsiteY2" fmla="*/ 4844 h 960993"/>
                <a:gd name="connsiteX3" fmla="*/ 0 w 1321588"/>
                <a:gd name="connsiteY3" fmla="*/ 0 h 960993"/>
                <a:gd name="connsiteX4" fmla="*/ 969197 w 1321588"/>
                <a:gd name="connsiteY4" fmla="*/ 960994 h 960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1588" h="960993">
                  <a:moveTo>
                    <a:pt x="969197" y="960994"/>
                  </a:moveTo>
                  <a:lnTo>
                    <a:pt x="1321589" y="948742"/>
                  </a:lnTo>
                  <a:lnTo>
                    <a:pt x="202970" y="4844"/>
                  </a:lnTo>
                  <a:lnTo>
                    <a:pt x="0" y="0"/>
                  </a:lnTo>
                  <a:lnTo>
                    <a:pt x="969197" y="960994"/>
                  </a:lnTo>
                  <a:close/>
                </a:path>
              </a:pathLst>
            </a:custGeom>
            <a:solidFill>
              <a:schemeClr val="bg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AEEB68C-3E6D-1D4E-9779-379A9F71D142}"/>
                </a:ext>
              </a:extLst>
            </p:cNvPr>
            <p:cNvSpPr/>
            <p:nvPr/>
          </p:nvSpPr>
          <p:spPr>
            <a:xfrm>
              <a:off x="3368552" y="2583025"/>
              <a:ext cx="739880" cy="1461911"/>
            </a:xfrm>
            <a:custGeom>
              <a:avLst/>
              <a:gdLst>
                <a:gd name="connsiteX0" fmla="*/ 714676 w 739880"/>
                <a:gd name="connsiteY0" fmla="*/ 13107 h 1461911"/>
                <a:gd name="connsiteX1" fmla="*/ 14552 w 739880"/>
                <a:gd name="connsiteY1" fmla="*/ 0 h 1461911"/>
                <a:gd name="connsiteX2" fmla="*/ 0 w 739880"/>
                <a:gd name="connsiteY2" fmla="*/ 181124 h 1461911"/>
                <a:gd name="connsiteX3" fmla="*/ 240730 w 739880"/>
                <a:gd name="connsiteY3" fmla="*/ 184069 h 1461911"/>
                <a:gd name="connsiteX4" fmla="*/ 235023 w 739880"/>
                <a:gd name="connsiteY4" fmla="*/ 1461911 h 1461911"/>
                <a:gd name="connsiteX5" fmla="*/ 604250 w 739880"/>
                <a:gd name="connsiteY5" fmla="*/ 1444530 h 1461911"/>
                <a:gd name="connsiteX6" fmla="*/ 513893 w 739880"/>
                <a:gd name="connsiteY6" fmla="*/ 187393 h 1461911"/>
                <a:gd name="connsiteX7" fmla="*/ 739881 w 739880"/>
                <a:gd name="connsiteY7" fmla="*/ 190147 h 1461911"/>
                <a:gd name="connsiteX8" fmla="*/ 714676 w 739880"/>
                <a:gd name="connsiteY8" fmla="*/ 13107 h 1461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9880" h="1461911">
                  <a:moveTo>
                    <a:pt x="714676" y="13107"/>
                  </a:moveTo>
                  <a:lnTo>
                    <a:pt x="14552" y="0"/>
                  </a:lnTo>
                  <a:lnTo>
                    <a:pt x="0" y="181124"/>
                  </a:lnTo>
                  <a:lnTo>
                    <a:pt x="240730" y="184069"/>
                  </a:lnTo>
                  <a:lnTo>
                    <a:pt x="235023" y="1461911"/>
                  </a:lnTo>
                  <a:lnTo>
                    <a:pt x="604250" y="1444530"/>
                  </a:lnTo>
                  <a:lnTo>
                    <a:pt x="513893" y="187393"/>
                  </a:lnTo>
                  <a:lnTo>
                    <a:pt x="739881" y="190147"/>
                  </a:lnTo>
                  <a:lnTo>
                    <a:pt x="714676" y="13107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54B042F6-F08C-4E4D-9F5F-91585187FFB8}"/>
                </a:ext>
              </a:extLst>
            </p:cNvPr>
            <p:cNvSpPr/>
            <p:nvPr/>
          </p:nvSpPr>
          <p:spPr>
            <a:xfrm>
              <a:off x="4186330" y="2600121"/>
              <a:ext cx="1222101" cy="1407108"/>
            </a:xfrm>
            <a:custGeom>
              <a:avLst/>
              <a:gdLst>
                <a:gd name="connsiteX0" fmla="*/ 680816 w 1222101"/>
                <a:gd name="connsiteY0" fmla="*/ 12727 h 1407108"/>
                <a:gd name="connsiteX1" fmla="*/ 439991 w 1222101"/>
                <a:gd name="connsiteY1" fmla="*/ 8168 h 1407108"/>
                <a:gd name="connsiteX2" fmla="*/ 594549 w 1222101"/>
                <a:gd name="connsiteY2" fmla="*/ 472804 h 1407108"/>
                <a:gd name="connsiteX3" fmla="*/ 370273 w 1222101"/>
                <a:gd name="connsiteY3" fmla="*/ 473658 h 1407108"/>
                <a:gd name="connsiteX4" fmla="*/ 248434 w 1222101"/>
                <a:gd name="connsiteY4" fmla="*/ 4654 h 1407108"/>
                <a:gd name="connsiteX5" fmla="*/ 0 w 1222101"/>
                <a:gd name="connsiteY5" fmla="*/ 0 h 1407108"/>
                <a:gd name="connsiteX6" fmla="*/ 264508 w 1222101"/>
                <a:gd name="connsiteY6" fmla="*/ 1407109 h 1407108"/>
                <a:gd name="connsiteX7" fmla="*/ 608625 w 1222101"/>
                <a:gd name="connsiteY7" fmla="*/ 1390962 h 1407108"/>
                <a:gd name="connsiteX8" fmla="*/ 428577 w 1222101"/>
                <a:gd name="connsiteY8" fmla="*/ 697903 h 1407108"/>
                <a:gd name="connsiteX9" fmla="*/ 668356 w 1222101"/>
                <a:gd name="connsiteY9" fmla="*/ 694864 h 1407108"/>
                <a:gd name="connsiteX10" fmla="*/ 895390 w 1222101"/>
                <a:gd name="connsiteY10" fmla="*/ 1377475 h 1407108"/>
                <a:gd name="connsiteX11" fmla="*/ 1222101 w 1222101"/>
                <a:gd name="connsiteY11" fmla="*/ 1362089 h 1407108"/>
                <a:gd name="connsiteX12" fmla="*/ 684905 w 1222101"/>
                <a:gd name="connsiteY12" fmla="*/ 22985 h 1407108"/>
                <a:gd name="connsiteX13" fmla="*/ 680816 w 1222101"/>
                <a:gd name="connsiteY13" fmla="*/ 12727 h 140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22101" h="1407108">
                  <a:moveTo>
                    <a:pt x="680816" y="12727"/>
                  </a:moveTo>
                  <a:lnTo>
                    <a:pt x="439991" y="8168"/>
                  </a:lnTo>
                  <a:lnTo>
                    <a:pt x="594549" y="472804"/>
                  </a:lnTo>
                  <a:lnTo>
                    <a:pt x="370273" y="473658"/>
                  </a:lnTo>
                  <a:lnTo>
                    <a:pt x="248434" y="4654"/>
                  </a:lnTo>
                  <a:lnTo>
                    <a:pt x="0" y="0"/>
                  </a:lnTo>
                  <a:lnTo>
                    <a:pt x="264508" y="1407109"/>
                  </a:lnTo>
                  <a:lnTo>
                    <a:pt x="608625" y="1390962"/>
                  </a:lnTo>
                  <a:lnTo>
                    <a:pt x="428577" y="697903"/>
                  </a:lnTo>
                  <a:lnTo>
                    <a:pt x="668356" y="694864"/>
                  </a:lnTo>
                  <a:lnTo>
                    <a:pt x="895390" y="1377475"/>
                  </a:lnTo>
                  <a:lnTo>
                    <a:pt x="1222101" y="1362089"/>
                  </a:lnTo>
                  <a:lnTo>
                    <a:pt x="684905" y="22985"/>
                  </a:lnTo>
                  <a:lnTo>
                    <a:pt x="680816" y="12727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3EE6F4E-D9C4-C94A-9DA1-03DF72B24F6D}"/>
                </a:ext>
              </a:extLst>
            </p:cNvPr>
            <p:cNvSpPr/>
            <p:nvPr/>
          </p:nvSpPr>
          <p:spPr>
            <a:xfrm>
              <a:off x="5005059" y="2617502"/>
              <a:ext cx="922401" cy="1337774"/>
            </a:xfrm>
            <a:custGeom>
              <a:avLst/>
              <a:gdLst>
                <a:gd name="connsiteX0" fmla="*/ 0 w 922401"/>
                <a:gd name="connsiteY0" fmla="*/ 0 h 1337774"/>
                <a:gd name="connsiteX1" fmla="*/ 609291 w 922401"/>
                <a:gd name="connsiteY1" fmla="*/ 1337774 h 1337774"/>
                <a:gd name="connsiteX2" fmla="*/ 922402 w 922401"/>
                <a:gd name="connsiteY2" fmla="*/ 1323052 h 1337774"/>
                <a:gd name="connsiteX3" fmla="*/ 234928 w 922401"/>
                <a:gd name="connsiteY3" fmla="*/ 4369 h 1337774"/>
                <a:gd name="connsiteX4" fmla="*/ 0 w 922401"/>
                <a:gd name="connsiteY4" fmla="*/ 0 h 1337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2401" h="1337774">
                  <a:moveTo>
                    <a:pt x="0" y="0"/>
                  </a:moveTo>
                  <a:lnTo>
                    <a:pt x="609291" y="1337774"/>
                  </a:lnTo>
                  <a:lnTo>
                    <a:pt x="922402" y="1323052"/>
                  </a:lnTo>
                  <a:lnTo>
                    <a:pt x="234928" y="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F6770E5-15AA-C140-AD0E-9C694A21D21A}"/>
                </a:ext>
              </a:extLst>
            </p:cNvPr>
            <p:cNvSpPr/>
            <p:nvPr/>
          </p:nvSpPr>
          <p:spPr>
            <a:xfrm>
              <a:off x="5370291" y="2626335"/>
              <a:ext cx="1580485" cy="1307855"/>
            </a:xfrm>
            <a:custGeom>
              <a:avLst/>
              <a:gdLst>
                <a:gd name="connsiteX0" fmla="*/ 416403 w 1580485"/>
                <a:gd name="connsiteY0" fmla="*/ 7883 h 1307855"/>
                <a:gd name="connsiteX1" fmla="*/ 810073 w 1580485"/>
                <a:gd name="connsiteY1" fmla="*/ 563508 h 1307855"/>
                <a:gd name="connsiteX2" fmla="*/ 719336 w 1580485"/>
                <a:gd name="connsiteY2" fmla="*/ 478787 h 1307855"/>
                <a:gd name="connsiteX3" fmla="*/ 205253 w 1580485"/>
                <a:gd name="connsiteY3" fmla="*/ 3894 h 1307855"/>
                <a:gd name="connsiteX4" fmla="*/ 0 w 1580485"/>
                <a:gd name="connsiteY4" fmla="*/ 0 h 1307855"/>
                <a:gd name="connsiteX5" fmla="*/ 749867 w 1580485"/>
                <a:gd name="connsiteY5" fmla="*/ 1307856 h 1307855"/>
                <a:gd name="connsiteX6" fmla="*/ 1025979 w 1580485"/>
                <a:gd name="connsiteY6" fmla="*/ 1294844 h 1307855"/>
                <a:gd name="connsiteX7" fmla="*/ 532820 w 1580485"/>
                <a:gd name="connsiteY7" fmla="*/ 513075 h 1307855"/>
                <a:gd name="connsiteX8" fmla="*/ 636778 w 1580485"/>
                <a:gd name="connsiteY8" fmla="*/ 611187 h 1307855"/>
                <a:gd name="connsiteX9" fmla="*/ 1351549 w 1580485"/>
                <a:gd name="connsiteY9" fmla="*/ 1279552 h 1307855"/>
                <a:gd name="connsiteX10" fmla="*/ 1580485 w 1580485"/>
                <a:gd name="connsiteY10" fmla="*/ 1268820 h 1307855"/>
                <a:gd name="connsiteX11" fmla="*/ 621465 w 1580485"/>
                <a:gd name="connsiteY11" fmla="*/ 11682 h 1307855"/>
                <a:gd name="connsiteX12" fmla="*/ 416403 w 1580485"/>
                <a:gd name="connsiteY12" fmla="*/ 7883 h 1307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80485" h="1307855">
                  <a:moveTo>
                    <a:pt x="416403" y="7883"/>
                  </a:moveTo>
                  <a:lnTo>
                    <a:pt x="810073" y="563508"/>
                  </a:lnTo>
                  <a:lnTo>
                    <a:pt x="719336" y="478787"/>
                  </a:lnTo>
                  <a:lnTo>
                    <a:pt x="205253" y="3894"/>
                  </a:lnTo>
                  <a:lnTo>
                    <a:pt x="0" y="0"/>
                  </a:lnTo>
                  <a:lnTo>
                    <a:pt x="749867" y="1307856"/>
                  </a:lnTo>
                  <a:lnTo>
                    <a:pt x="1025979" y="1294844"/>
                  </a:lnTo>
                  <a:lnTo>
                    <a:pt x="532820" y="513075"/>
                  </a:lnTo>
                  <a:lnTo>
                    <a:pt x="636778" y="611187"/>
                  </a:lnTo>
                  <a:lnTo>
                    <a:pt x="1351549" y="1279552"/>
                  </a:lnTo>
                  <a:lnTo>
                    <a:pt x="1580485" y="1268820"/>
                  </a:lnTo>
                  <a:lnTo>
                    <a:pt x="621465" y="11682"/>
                  </a:lnTo>
                  <a:lnTo>
                    <a:pt x="416403" y="7883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583E458-B7A4-5C4F-B576-1669CBAE26C9}"/>
                </a:ext>
              </a:extLst>
            </p:cNvPr>
            <p:cNvSpPr/>
            <p:nvPr/>
          </p:nvSpPr>
          <p:spPr>
            <a:xfrm>
              <a:off x="6117210" y="2642481"/>
              <a:ext cx="1770329" cy="1247734"/>
            </a:xfrm>
            <a:custGeom>
              <a:avLst/>
              <a:gdLst>
                <a:gd name="connsiteX0" fmla="*/ 777830 w 1770329"/>
                <a:gd name="connsiteY0" fmla="*/ 646235 h 1247734"/>
                <a:gd name="connsiteX1" fmla="*/ 1490223 w 1770329"/>
                <a:gd name="connsiteY1" fmla="*/ 1225224 h 1247734"/>
                <a:gd name="connsiteX2" fmla="*/ 1770330 w 1770329"/>
                <a:gd name="connsiteY2" fmla="*/ 1212022 h 1247734"/>
                <a:gd name="connsiteX3" fmla="*/ 787912 w 1770329"/>
                <a:gd name="connsiteY3" fmla="*/ 425789 h 1247734"/>
                <a:gd name="connsiteX4" fmla="*/ 577904 w 1770329"/>
                <a:gd name="connsiteY4" fmla="*/ 10828 h 1247734"/>
                <a:gd name="connsiteX5" fmla="*/ 371414 w 1770329"/>
                <a:gd name="connsiteY5" fmla="*/ 6933 h 1247734"/>
                <a:gd name="connsiteX6" fmla="*/ 554601 w 1770329"/>
                <a:gd name="connsiteY6" fmla="*/ 388653 h 1247734"/>
                <a:gd name="connsiteX7" fmla="*/ 220281 w 1770329"/>
                <a:gd name="connsiteY7" fmla="*/ 4084 h 1247734"/>
                <a:gd name="connsiteX8" fmla="*/ 0 w 1770329"/>
                <a:gd name="connsiteY8" fmla="*/ 0 h 1247734"/>
                <a:gd name="connsiteX9" fmla="*/ 1005530 w 1770329"/>
                <a:gd name="connsiteY9" fmla="*/ 1240421 h 1247734"/>
                <a:gd name="connsiteX10" fmla="*/ 1011522 w 1770329"/>
                <a:gd name="connsiteY10" fmla="*/ 1247734 h 1247734"/>
                <a:gd name="connsiteX11" fmla="*/ 1289821 w 1770329"/>
                <a:gd name="connsiteY11" fmla="*/ 1234627 h 1247734"/>
                <a:gd name="connsiteX12" fmla="*/ 777830 w 1770329"/>
                <a:gd name="connsiteY12" fmla="*/ 646235 h 1247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70329" h="1247734">
                  <a:moveTo>
                    <a:pt x="777830" y="646235"/>
                  </a:moveTo>
                  <a:lnTo>
                    <a:pt x="1490223" y="1225224"/>
                  </a:lnTo>
                  <a:lnTo>
                    <a:pt x="1770330" y="1212022"/>
                  </a:lnTo>
                  <a:lnTo>
                    <a:pt x="787912" y="425789"/>
                  </a:lnTo>
                  <a:lnTo>
                    <a:pt x="577904" y="10828"/>
                  </a:lnTo>
                  <a:lnTo>
                    <a:pt x="371414" y="6933"/>
                  </a:lnTo>
                  <a:lnTo>
                    <a:pt x="554601" y="388653"/>
                  </a:lnTo>
                  <a:lnTo>
                    <a:pt x="220281" y="4084"/>
                  </a:lnTo>
                  <a:lnTo>
                    <a:pt x="0" y="0"/>
                  </a:lnTo>
                  <a:lnTo>
                    <a:pt x="1005530" y="1240421"/>
                  </a:lnTo>
                  <a:lnTo>
                    <a:pt x="1011522" y="1247734"/>
                  </a:lnTo>
                  <a:lnTo>
                    <a:pt x="1289821" y="1234627"/>
                  </a:lnTo>
                  <a:lnTo>
                    <a:pt x="777830" y="646235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 image and smal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86DBB24-BC94-FB41-8E78-09B2DBAA409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29325" cy="68580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32025" y="504825"/>
            <a:ext cx="5048799" cy="5842000"/>
          </a:xfrm>
        </p:spPr>
        <p:txBody>
          <a:bodyPr anchor="ctr"/>
          <a:lstStyle>
            <a:lvl1pPr>
              <a:defRPr sz="1200"/>
            </a:lvl1pPr>
            <a:lvl2pPr>
              <a:defRPr sz="1200"/>
            </a:lvl2pPr>
            <a:lvl3pPr>
              <a:defRPr sz="11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Official Sensitive - Department for Transport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4184E6-6917-1344-8491-A7562920EC1E}"/>
              </a:ext>
            </a:extLst>
          </p:cNvPr>
          <p:cNvCxnSpPr>
            <a:cxnSpLocks/>
          </p:cNvCxnSpPr>
          <p:nvPr userDrawn="1"/>
        </p:nvCxnSpPr>
        <p:spPr>
          <a:xfrm>
            <a:off x="504825" y="6346825"/>
            <a:ext cx="269875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btitle 2">
            <a:extLst>
              <a:ext uri="{FF2B5EF4-FFF2-40B4-BE49-F238E27FC236}">
                <a16:creationId xmlns:a16="http://schemas.microsoft.com/office/drawing/2014/main" id="{26786A37-D935-2349-BF1D-DC5414E20108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504824" y="1763062"/>
            <a:ext cx="4310619" cy="3716988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bg1"/>
                </a:solidFill>
                <a:latin typeface="+mn-lt"/>
              </a:defRPr>
            </a:lvl1pPr>
            <a:lvl2pPr marL="457139" indent="0" algn="ctr">
              <a:buNone/>
              <a:defRPr sz="2000"/>
            </a:lvl2pPr>
            <a:lvl3pPr marL="914278" indent="0" algn="ctr">
              <a:buNone/>
              <a:defRPr sz="1800"/>
            </a:lvl3pPr>
            <a:lvl4pPr marL="1371417" indent="0" algn="ctr">
              <a:buNone/>
              <a:defRPr sz="1600"/>
            </a:lvl4pPr>
            <a:lvl5pPr marL="1828556" indent="0" algn="ctr">
              <a:buNone/>
              <a:defRPr sz="1600"/>
            </a:lvl5pPr>
            <a:lvl6pPr marL="2285695" indent="0" algn="ctr">
              <a:buNone/>
              <a:defRPr sz="1600"/>
            </a:lvl6pPr>
            <a:lvl7pPr marL="2742834" indent="0" algn="ctr">
              <a:buNone/>
              <a:defRPr sz="1600"/>
            </a:lvl7pPr>
            <a:lvl8pPr marL="3199973" indent="0" algn="ctr">
              <a:buNone/>
              <a:defRPr sz="1600"/>
            </a:lvl8pPr>
            <a:lvl9pPr marL="3657112" indent="0" algn="ctr">
              <a:buNone/>
              <a:defRPr sz="1600"/>
            </a:lvl9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subtitle style</a:t>
            </a:r>
            <a:endParaRPr lang="en-US"/>
          </a:p>
        </p:txBody>
      </p:sp>
      <p:grpSp>
        <p:nvGrpSpPr>
          <p:cNvPr id="11" name="Graphic 7">
            <a:extLst>
              <a:ext uri="{FF2B5EF4-FFF2-40B4-BE49-F238E27FC236}">
                <a16:creationId xmlns:a16="http://schemas.microsoft.com/office/drawing/2014/main" id="{99A3DC2B-05C5-9F48-A2A4-4CB7B6CD8D0B}"/>
              </a:ext>
            </a:extLst>
          </p:cNvPr>
          <p:cNvGrpSpPr/>
          <p:nvPr userDrawn="1"/>
        </p:nvGrpSpPr>
        <p:grpSpPr>
          <a:xfrm>
            <a:off x="10805664" y="6338102"/>
            <a:ext cx="881511" cy="297644"/>
            <a:chOff x="2800350" y="2317750"/>
            <a:chExt cx="6592631" cy="2226014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7980916-D5F1-7741-878E-0601CAF80DCA}"/>
                </a:ext>
              </a:extLst>
            </p:cNvPr>
            <p:cNvSpPr/>
            <p:nvPr/>
          </p:nvSpPr>
          <p:spPr>
            <a:xfrm>
              <a:off x="2800350" y="2317750"/>
              <a:ext cx="6592631" cy="2226014"/>
            </a:xfrm>
            <a:custGeom>
              <a:avLst/>
              <a:gdLst>
                <a:gd name="connsiteX0" fmla="*/ 269073 w 6592631"/>
                <a:gd name="connsiteY0" fmla="*/ 0 h 2226014"/>
                <a:gd name="connsiteX1" fmla="*/ 0 w 6592631"/>
                <a:gd name="connsiteY1" fmla="*/ 2226014 h 2226014"/>
                <a:gd name="connsiteX2" fmla="*/ 6592632 w 6592631"/>
                <a:gd name="connsiteY2" fmla="*/ 1841731 h 2226014"/>
                <a:gd name="connsiteX3" fmla="*/ 4402856 w 6592631"/>
                <a:gd name="connsiteY3" fmla="*/ 85196 h 2226014"/>
                <a:gd name="connsiteX4" fmla="*/ 269073 w 6592631"/>
                <a:gd name="connsiteY4" fmla="*/ 0 h 222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92631" h="2226014">
                  <a:moveTo>
                    <a:pt x="269073" y="0"/>
                  </a:moveTo>
                  <a:lnTo>
                    <a:pt x="0" y="2226014"/>
                  </a:lnTo>
                  <a:lnTo>
                    <a:pt x="6592632" y="1841731"/>
                  </a:lnTo>
                  <a:lnTo>
                    <a:pt x="4402856" y="85196"/>
                  </a:lnTo>
                  <a:lnTo>
                    <a:pt x="269073" y="0"/>
                  </a:lnTo>
                  <a:close/>
                </a:path>
              </a:pathLst>
            </a:custGeom>
            <a:solidFill>
              <a:schemeClr val="accent2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BADB0B8D-7D64-F249-976C-EB3E065E3945}"/>
                </a:ext>
              </a:extLst>
            </p:cNvPr>
            <p:cNvSpPr/>
            <p:nvPr/>
          </p:nvSpPr>
          <p:spPr>
            <a:xfrm>
              <a:off x="7946795" y="3679363"/>
              <a:ext cx="731510" cy="315613"/>
            </a:xfrm>
            <a:custGeom>
              <a:avLst/>
              <a:gdLst>
                <a:gd name="connsiteX0" fmla="*/ 380165 w 731510"/>
                <a:gd name="connsiteY0" fmla="*/ 0 h 315613"/>
                <a:gd name="connsiteX1" fmla="*/ 0 w 731510"/>
                <a:gd name="connsiteY1" fmla="*/ 15956 h 315613"/>
                <a:gd name="connsiteX2" fmla="*/ 302172 w 731510"/>
                <a:gd name="connsiteY2" fmla="*/ 315614 h 315613"/>
                <a:gd name="connsiteX3" fmla="*/ 731510 w 731510"/>
                <a:gd name="connsiteY3" fmla="*/ 296428 h 315613"/>
                <a:gd name="connsiteX4" fmla="*/ 380165 w 731510"/>
                <a:gd name="connsiteY4" fmla="*/ 0 h 315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1510" h="315613">
                  <a:moveTo>
                    <a:pt x="380165" y="0"/>
                  </a:moveTo>
                  <a:lnTo>
                    <a:pt x="0" y="15956"/>
                  </a:lnTo>
                  <a:lnTo>
                    <a:pt x="302172" y="315614"/>
                  </a:lnTo>
                  <a:lnTo>
                    <a:pt x="731510" y="296428"/>
                  </a:lnTo>
                  <a:lnTo>
                    <a:pt x="380165" y="0"/>
                  </a:lnTo>
                  <a:close/>
                </a:path>
              </a:pathLst>
            </a:custGeom>
            <a:solidFill>
              <a:schemeClr val="bg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D8884C4-03EA-DB48-A6B3-5931319B9E36}"/>
                </a:ext>
              </a:extLst>
            </p:cNvPr>
            <p:cNvSpPr/>
            <p:nvPr/>
          </p:nvSpPr>
          <p:spPr>
            <a:xfrm>
              <a:off x="6792889" y="2551207"/>
              <a:ext cx="1321588" cy="960993"/>
            </a:xfrm>
            <a:custGeom>
              <a:avLst/>
              <a:gdLst>
                <a:gd name="connsiteX0" fmla="*/ 969197 w 1321588"/>
                <a:gd name="connsiteY0" fmla="*/ 960994 h 960993"/>
                <a:gd name="connsiteX1" fmla="*/ 1321589 w 1321588"/>
                <a:gd name="connsiteY1" fmla="*/ 948742 h 960993"/>
                <a:gd name="connsiteX2" fmla="*/ 202970 w 1321588"/>
                <a:gd name="connsiteY2" fmla="*/ 4844 h 960993"/>
                <a:gd name="connsiteX3" fmla="*/ 0 w 1321588"/>
                <a:gd name="connsiteY3" fmla="*/ 0 h 960993"/>
                <a:gd name="connsiteX4" fmla="*/ 969197 w 1321588"/>
                <a:gd name="connsiteY4" fmla="*/ 960994 h 960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1588" h="960993">
                  <a:moveTo>
                    <a:pt x="969197" y="960994"/>
                  </a:moveTo>
                  <a:lnTo>
                    <a:pt x="1321589" y="948742"/>
                  </a:lnTo>
                  <a:lnTo>
                    <a:pt x="202970" y="4844"/>
                  </a:lnTo>
                  <a:lnTo>
                    <a:pt x="0" y="0"/>
                  </a:lnTo>
                  <a:lnTo>
                    <a:pt x="969197" y="960994"/>
                  </a:lnTo>
                  <a:close/>
                </a:path>
              </a:pathLst>
            </a:custGeom>
            <a:solidFill>
              <a:schemeClr val="bg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96A214D-DCE1-E346-BE7B-A96530573B3A}"/>
                </a:ext>
              </a:extLst>
            </p:cNvPr>
            <p:cNvSpPr/>
            <p:nvPr/>
          </p:nvSpPr>
          <p:spPr>
            <a:xfrm>
              <a:off x="3368552" y="2583025"/>
              <a:ext cx="739880" cy="1461911"/>
            </a:xfrm>
            <a:custGeom>
              <a:avLst/>
              <a:gdLst>
                <a:gd name="connsiteX0" fmla="*/ 714676 w 739880"/>
                <a:gd name="connsiteY0" fmla="*/ 13107 h 1461911"/>
                <a:gd name="connsiteX1" fmla="*/ 14552 w 739880"/>
                <a:gd name="connsiteY1" fmla="*/ 0 h 1461911"/>
                <a:gd name="connsiteX2" fmla="*/ 0 w 739880"/>
                <a:gd name="connsiteY2" fmla="*/ 181124 h 1461911"/>
                <a:gd name="connsiteX3" fmla="*/ 240730 w 739880"/>
                <a:gd name="connsiteY3" fmla="*/ 184069 h 1461911"/>
                <a:gd name="connsiteX4" fmla="*/ 235023 w 739880"/>
                <a:gd name="connsiteY4" fmla="*/ 1461911 h 1461911"/>
                <a:gd name="connsiteX5" fmla="*/ 604250 w 739880"/>
                <a:gd name="connsiteY5" fmla="*/ 1444530 h 1461911"/>
                <a:gd name="connsiteX6" fmla="*/ 513893 w 739880"/>
                <a:gd name="connsiteY6" fmla="*/ 187393 h 1461911"/>
                <a:gd name="connsiteX7" fmla="*/ 739881 w 739880"/>
                <a:gd name="connsiteY7" fmla="*/ 190147 h 1461911"/>
                <a:gd name="connsiteX8" fmla="*/ 714676 w 739880"/>
                <a:gd name="connsiteY8" fmla="*/ 13107 h 1461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9880" h="1461911">
                  <a:moveTo>
                    <a:pt x="714676" y="13107"/>
                  </a:moveTo>
                  <a:lnTo>
                    <a:pt x="14552" y="0"/>
                  </a:lnTo>
                  <a:lnTo>
                    <a:pt x="0" y="181124"/>
                  </a:lnTo>
                  <a:lnTo>
                    <a:pt x="240730" y="184069"/>
                  </a:lnTo>
                  <a:lnTo>
                    <a:pt x="235023" y="1461911"/>
                  </a:lnTo>
                  <a:lnTo>
                    <a:pt x="604250" y="1444530"/>
                  </a:lnTo>
                  <a:lnTo>
                    <a:pt x="513893" y="187393"/>
                  </a:lnTo>
                  <a:lnTo>
                    <a:pt x="739881" y="190147"/>
                  </a:lnTo>
                  <a:lnTo>
                    <a:pt x="714676" y="13107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36512581-D26F-8748-B6F2-94B5AA132C6B}"/>
                </a:ext>
              </a:extLst>
            </p:cNvPr>
            <p:cNvSpPr/>
            <p:nvPr/>
          </p:nvSpPr>
          <p:spPr>
            <a:xfrm>
              <a:off x="4186330" y="2600121"/>
              <a:ext cx="1222101" cy="1407108"/>
            </a:xfrm>
            <a:custGeom>
              <a:avLst/>
              <a:gdLst>
                <a:gd name="connsiteX0" fmla="*/ 680816 w 1222101"/>
                <a:gd name="connsiteY0" fmla="*/ 12727 h 1407108"/>
                <a:gd name="connsiteX1" fmla="*/ 439991 w 1222101"/>
                <a:gd name="connsiteY1" fmla="*/ 8168 h 1407108"/>
                <a:gd name="connsiteX2" fmla="*/ 594549 w 1222101"/>
                <a:gd name="connsiteY2" fmla="*/ 472804 h 1407108"/>
                <a:gd name="connsiteX3" fmla="*/ 370273 w 1222101"/>
                <a:gd name="connsiteY3" fmla="*/ 473658 h 1407108"/>
                <a:gd name="connsiteX4" fmla="*/ 248434 w 1222101"/>
                <a:gd name="connsiteY4" fmla="*/ 4654 h 1407108"/>
                <a:gd name="connsiteX5" fmla="*/ 0 w 1222101"/>
                <a:gd name="connsiteY5" fmla="*/ 0 h 1407108"/>
                <a:gd name="connsiteX6" fmla="*/ 264508 w 1222101"/>
                <a:gd name="connsiteY6" fmla="*/ 1407109 h 1407108"/>
                <a:gd name="connsiteX7" fmla="*/ 608625 w 1222101"/>
                <a:gd name="connsiteY7" fmla="*/ 1390962 h 1407108"/>
                <a:gd name="connsiteX8" fmla="*/ 428577 w 1222101"/>
                <a:gd name="connsiteY8" fmla="*/ 697903 h 1407108"/>
                <a:gd name="connsiteX9" fmla="*/ 668356 w 1222101"/>
                <a:gd name="connsiteY9" fmla="*/ 694864 h 1407108"/>
                <a:gd name="connsiteX10" fmla="*/ 895390 w 1222101"/>
                <a:gd name="connsiteY10" fmla="*/ 1377475 h 1407108"/>
                <a:gd name="connsiteX11" fmla="*/ 1222101 w 1222101"/>
                <a:gd name="connsiteY11" fmla="*/ 1362089 h 1407108"/>
                <a:gd name="connsiteX12" fmla="*/ 684905 w 1222101"/>
                <a:gd name="connsiteY12" fmla="*/ 22985 h 1407108"/>
                <a:gd name="connsiteX13" fmla="*/ 680816 w 1222101"/>
                <a:gd name="connsiteY13" fmla="*/ 12727 h 140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22101" h="1407108">
                  <a:moveTo>
                    <a:pt x="680816" y="12727"/>
                  </a:moveTo>
                  <a:lnTo>
                    <a:pt x="439991" y="8168"/>
                  </a:lnTo>
                  <a:lnTo>
                    <a:pt x="594549" y="472804"/>
                  </a:lnTo>
                  <a:lnTo>
                    <a:pt x="370273" y="473658"/>
                  </a:lnTo>
                  <a:lnTo>
                    <a:pt x="248434" y="4654"/>
                  </a:lnTo>
                  <a:lnTo>
                    <a:pt x="0" y="0"/>
                  </a:lnTo>
                  <a:lnTo>
                    <a:pt x="264508" y="1407109"/>
                  </a:lnTo>
                  <a:lnTo>
                    <a:pt x="608625" y="1390962"/>
                  </a:lnTo>
                  <a:lnTo>
                    <a:pt x="428577" y="697903"/>
                  </a:lnTo>
                  <a:lnTo>
                    <a:pt x="668356" y="694864"/>
                  </a:lnTo>
                  <a:lnTo>
                    <a:pt x="895390" y="1377475"/>
                  </a:lnTo>
                  <a:lnTo>
                    <a:pt x="1222101" y="1362089"/>
                  </a:lnTo>
                  <a:lnTo>
                    <a:pt x="684905" y="22985"/>
                  </a:lnTo>
                  <a:lnTo>
                    <a:pt x="680816" y="12727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180AF725-9D0F-7C43-B88D-AEB0BA4EEAE9}"/>
                </a:ext>
              </a:extLst>
            </p:cNvPr>
            <p:cNvSpPr/>
            <p:nvPr/>
          </p:nvSpPr>
          <p:spPr>
            <a:xfrm>
              <a:off x="5005059" y="2617502"/>
              <a:ext cx="922401" cy="1337774"/>
            </a:xfrm>
            <a:custGeom>
              <a:avLst/>
              <a:gdLst>
                <a:gd name="connsiteX0" fmla="*/ 0 w 922401"/>
                <a:gd name="connsiteY0" fmla="*/ 0 h 1337774"/>
                <a:gd name="connsiteX1" fmla="*/ 609291 w 922401"/>
                <a:gd name="connsiteY1" fmla="*/ 1337774 h 1337774"/>
                <a:gd name="connsiteX2" fmla="*/ 922402 w 922401"/>
                <a:gd name="connsiteY2" fmla="*/ 1323052 h 1337774"/>
                <a:gd name="connsiteX3" fmla="*/ 234928 w 922401"/>
                <a:gd name="connsiteY3" fmla="*/ 4369 h 1337774"/>
                <a:gd name="connsiteX4" fmla="*/ 0 w 922401"/>
                <a:gd name="connsiteY4" fmla="*/ 0 h 1337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2401" h="1337774">
                  <a:moveTo>
                    <a:pt x="0" y="0"/>
                  </a:moveTo>
                  <a:lnTo>
                    <a:pt x="609291" y="1337774"/>
                  </a:lnTo>
                  <a:lnTo>
                    <a:pt x="922402" y="1323052"/>
                  </a:lnTo>
                  <a:lnTo>
                    <a:pt x="234928" y="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2BFFD15-D5D3-0241-8189-C0B9331981BF}"/>
                </a:ext>
              </a:extLst>
            </p:cNvPr>
            <p:cNvSpPr/>
            <p:nvPr/>
          </p:nvSpPr>
          <p:spPr>
            <a:xfrm>
              <a:off x="5370291" y="2626335"/>
              <a:ext cx="1580485" cy="1307855"/>
            </a:xfrm>
            <a:custGeom>
              <a:avLst/>
              <a:gdLst>
                <a:gd name="connsiteX0" fmla="*/ 416403 w 1580485"/>
                <a:gd name="connsiteY0" fmla="*/ 7883 h 1307855"/>
                <a:gd name="connsiteX1" fmla="*/ 810073 w 1580485"/>
                <a:gd name="connsiteY1" fmla="*/ 563508 h 1307855"/>
                <a:gd name="connsiteX2" fmla="*/ 719336 w 1580485"/>
                <a:gd name="connsiteY2" fmla="*/ 478787 h 1307855"/>
                <a:gd name="connsiteX3" fmla="*/ 205253 w 1580485"/>
                <a:gd name="connsiteY3" fmla="*/ 3894 h 1307855"/>
                <a:gd name="connsiteX4" fmla="*/ 0 w 1580485"/>
                <a:gd name="connsiteY4" fmla="*/ 0 h 1307855"/>
                <a:gd name="connsiteX5" fmla="*/ 749867 w 1580485"/>
                <a:gd name="connsiteY5" fmla="*/ 1307856 h 1307855"/>
                <a:gd name="connsiteX6" fmla="*/ 1025979 w 1580485"/>
                <a:gd name="connsiteY6" fmla="*/ 1294844 h 1307855"/>
                <a:gd name="connsiteX7" fmla="*/ 532820 w 1580485"/>
                <a:gd name="connsiteY7" fmla="*/ 513075 h 1307855"/>
                <a:gd name="connsiteX8" fmla="*/ 636778 w 1580485"/>
                <a:gd name="connsiteY8" fmla="*/ 611187 h 1307855"/>
                <a:gd name="connsiteX9" fmla="*/ 1351549 w 1580485"/>
                <a:gd name="connsiteY9" fmla="*/ 1279552 h 1307855"/>
                <a:gd name="connsiteX10" fmla="*/ 1580485 w 1580485"/>
                <a:gd name="connsiteY10" fmla="*/ 1268820 h 1307855"/>
                <a:gd name="connsiteX11" fmla="*/ 621465 w 1580485"/>
                <a:gd name="connsiteY11" fmla="*/ 11682 h 1307855"/>
                <a:gd name="connsiteX12" fmla="*/ 416403 w 1580485"/>
                <a:gd name="connsiteY12" fmla="*/ 7883 h 1307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80485" h="1307855">
                  <a:moveTo>
                    <a:pt x="416403" y="7883"/>
                  </a:moveTo>
                  <a:lnTo>
                    <a:pt x="810073" y="563508"/>
                  </a:lnTo>
                  <a:lnTo>
                    <a:pt x="719336" y="478787"/>
                  </a:lnTo>
                  <a:lnTo>
                    <a:pt x="205253" y="3894"/>
                  </a:lnTo>
                  <a:lnTo>
                    <a:pt x="0" y="0"/>
                  </a:lnTo>
                  <a:lnTo>
                    <a:pt x="749867" y="1307856"/>
                  </a:lnTo>
                  <a:lnTo>
                    <a:pt x="1025979" y="1294844"/>
                  </a:lnTo>
                  <a:lnTo>
                    <a:pt x="532820" y="513075"/>
                  </a:lnTo>
                  <a:lnTo>
                    <a:pt x="636778" y="611187"/>
                  </a:lnTo>
                  <a:lnTo>
                    <a:pt x="1351549" y="1279552"/>
                  </a:lnTo>
                  <a:lnTo>
                    <a:pt x="1580485" y="1268820"/>
                  </a:lnTo>
                  <a:lnTo>
                    <a:pt x="621465" y="11682"/>
                  </a:lnTo>
                  <a:lnTo>
                    <a:pt x="416403" y="7883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456E02E6-DF68-CB4E-BF81-E680E8C7452F}"/>
                </a:ext>
              </a:extLst>
            </p:cNvPr>
            <p:cNvSpPr/>
            <p:nvPr/>
          </p:nvSpPr>
          <p:spPr>
            <a:xfrm>
              <a:off x="6117210" y="2642481"/>
              <a:ext cx="1770329" cy="1247734"/>
            </a:xfrm>
            <a:custGeom>
              <a:avLst/>
              <a:gdLst>
                <a:gd name="connsiteX0" fmla="*/ 777830 w 1770329"/>
                <a:gd name="connsiteY0" fmla="*/ 646235 h 1247734"/>
                <a:gd name="connsiteX1" fmla="*/ 1490223 w 1770329"/>
                <a:gd name="connsiteY1" fmla="*/ 1225224 h 1247734"/>
                <a:gd name="connsiteX2" fmla="*/ 1770330 w 1770329"/>
                <a:gd name="connsiteY2" fmla="*/ 1212022 h 1247734"/>
                <a:gd name="connsiteX3" fmla="*/ 787912 w 1770329"/>
                <a:gd name="connsiteY3" fmla="*/ 425789 h 1247734"/>
                <a:gd name="connsiteX4" fmla="*/ 577904 w 1770329"/>
                <a:gd name="connsiteY4" fmla="*/ 10828 h 1247734"/>
                <a:gd name="connsiteX5" fmla="*/ 371414 w 1770329"/>
                <a:gd name="connsiteY5" fmla="*/ 6933 h 1247734"/>
                <a:gd name="connsiteX6" fmla="*/ 554601 w 1770329"/>
                <a:gd name="connsiteY6" fmla="*/ 388653 h 1247734"/>
                <a:gd name="connsiteX7" fmla="*/ 220281 w 1770329"/>
                <a:gd name="connsiteY7" fmla="*/ 4084 h 1247734"/>
                <a:gd name="connsiteX8" fmla="*/ 0 w 1770329"/>
                <a:gd name="connsiteY8" fmla="*/ 0 h 1247734"/>
                <a:gd name="connsiteX9" fmla="*/ 1005530 w 1770329"/>
                <a:gd name="connsiteY9" fmla="*/ 1240421 h 1247734"/>
                <a:gd name="connsiteX10" fmla="*/ 1011522 w 1770329"/>
                <a:gd name="connsiteY10" fmla="*/ 1247734 h 1247734"/>
                <a:gd name="connsiteX11" fmla="*/ 1289821 w 1770329"/>
                <a:gd name="connsiteY11" fmla="*/ 1234627 h 1247734"/>
                <a:gd name="connsiteX12" fmla="*/ 777830 w 1770329"/>
                <a:gd name="connsiteY12" fmla="*/ 646235 h 1247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70329" h="1247734">
                  <a:moveTo>
                    <a:pt x="777830" y="646235"/>
                  </a:moveTo>
                  <a:lnTo>
                    <a:pt x="1490223" y="1225224"/>
                  </a:lnTo>
                  <a:lnTo>
                    <a:pt x="1770330" y="1212022"/>
                  </a:lnTo>
                  <a:lnTo>
                    <a:pt x="787912" y="425789"/>
                  </a:lnTo>
                  <a:lnTo>
                    <a:pt x="577904" y="10828"/>
                  </a:lnTo>
                  <a:lnTo>
                    <a:pt x="371414" y="6933"/>
                  </a:lnTo>
                  <a:lnTo>
                    <a:pt x="554601" y="388653"/>
                  </a:lnTo>
                  <a:lnTo>
                    <a:pt x="220281" y="4084"/>
                  </a:lnTo>
                  <a:lnTo>
                    <a:pt x="0" y="0"/>
                  </a:lnTo>
                  <a:lnTo>
                    <a:pt x="1005530" y="1240421"/>
                  </a:lnTo>
                  <a:lnTo>
                    <a:pt x="1011522" y="1247734"/>
                  </a:lnTo>
                  <a:lnTo>
                    <a:pt x="1289821" y="1234627"/>
                  </a:lnTo>
                  <a:lnTo>
                    <a:pt x="777830" y="646235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016903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8857D28E-D847-C648-9356-069E96BC5B97}"/>
              </a:ext>
            </a:extLst>
          </p:cNvPr>
          <p:cNvSpPr/>
          <p:nvPr userDrawn="1"/>
        </p:nvSpPr>
        <p:spPr>
          <a:xfrm>
            <a:off x="0" y="0"/>
            <a:ext cx="3726352" cy="6858001"/>
          </a:xfrm>
          <a:prstGeom prst="rect">
            <a:avLst/>
          </a:prstGeom>
          <a:solidFill>
            <a:srgbClr val="F7F7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4825" y="517525"/>
            <a:ext cx="3221527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453650"/>
            <a:ext cx="2974019" cy="4721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4824" y="6397627"/>
            <a:ext cx="2698751" cy="23812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Official Sensitive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" y="6397627"/>
            <a:ext cx="379568" cy="23812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9471CEA-0B13-DA4C-9161-5FF69A0DA8D2}"/>
              </a:ext>
            </a:extLst>
          </p:cNvPr>
          <p:cNvCxnSpPr>
            <a:cxnSpLocks/>
          </p:cNvCxnSpPr>
          <p:nvPr userDrawn="1"/>
        </p:nvCxnSpPr>
        <p:spPr>
          <a:xfrm>
            <a:off x="504825" y="6346825"/>
            <a:ext cx="269875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aphic 7">
            <a:extLst>
              <a:ext uri="{FF2B5EF4-FFF2-40B4-BE49-F238E27FC236}">
                <a16:creationId xmlns:a16="http://schemas.microsoft.com/office/drawing/2014/main" id="{C70333B0-6EB6-224B-8D0E-660ACA2D473C}"/>
              </a:ext>
            </a:extLst>
          </p:cNvPr>
          <p:cNvGrpSpPr/>
          <p:nvPr userDrawn="1"/>
        </p:nvGrpSpPr>
        <p:grpSpPr>
          <a:xfrm>
            <a:off x="10805664" y="6338102"/>
            <a:ext cx="881511" cy="297644"/>
            <a:chOff x="2800350" y="2317750"/>
            <a:chExt cx="6592631" cy="2226014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155700B-1DDB-794B-A5C6-49EF39AEEE92}"/>
                </a:ext>
              </a:extLst>
            </p:cNvPr>
            <p:cNvSpPr/>
            <p:nvPr/>
          </p:nvSpPr>
          <p:spPr>
            <a:xfrm>
              <a:off x="2800350" y="2317750"/>
              <a:ext cx="6592631" cy="2226014"/>
            </a:xfrm>
            <a:custGeom>
              <a:avLst/>
              <a:gdLst>
                <a:gd name="connsiteX0" fmla="*/ 269073 w 6592631"/>
                <a:gd name="connsiteY0" fmla="*/ 0 h 2226014"/>
                <a:gd name="connsiteX1" fmla="*/ 0 w 6592631"/>
                <a:gd name="connsiteY1" fmla="*/ 2226014 h 2226014"/>
                <a:gd name="connsiteX2" fmla="*/ 6592632 w 6592631"/>
                <a:gd name="connsiteY2" fmla="*/ 1841731 h 2226014"/>
                <a:gd name="connsiteX3" fmla="*/ 4402856 w 6592631"/>
                <a:gd name="connsiteY3" fmla="*/ 85196 h 2226014"/>
                <a:gd name="connsiteX4" fmla="*/ 269073 w 6592631"/>
                <a:gd name="connsiteY4" fmla="*/ 0 h 222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92631" h="2226014">
                  <a:moveTo>
                    <a:pt x="269073" y="0"/>
                  </a:moveTo>
                  <a:lnTo>
                    <a:pt x="0" y="2226014"/>
                  </a:lnTo>
                  <a:lnTo>
                    <a:pt x="6592632" y="1841731"/>
                  </a:lnTo>
                  <a:lnTo>
                    <a:pt x="4402856" y="85196"/>
                  </a:lnTo>
                  <a:lnTo>
                    <a:pt x="269073" y="0"/>
                  </a:lnTo>
                  <a:close/>
                </a:path>
              </a:pathLst>
            </a:custGeom>
            <a:solidFill>
              <a:schemeClr val="accent2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23105CC-C378-C542-ACFD-35628ABD6534}"/>
                </a:ext>
              </a:extLst>
            </p:cNvPr>
            <p:cNvSpPr/>
            <p:nvPr/>
          </p:nvSpPr>
          <p:spPr>
            <a:xfrm>
              <a:off x="7946795" y="3679363"/>
              <a:ext cx="731510" cy="315613"/>
            </a:xfrm>
            <a:custGeom>
              <a:avLst/>
              <a:gdLst>
                <a:gd name="connsiteX0" fmla="*/ 380165 w 731510"/>
                <a:gd name="connsiteY0" fmla="*/ 0 h 315613"/>
                <a:gd name="connsiteX1" fmla="*/ 0 w 731510"/>
                <a:gd name="connsiteY1" fmla="*/ 15956 h 315613"/>
                <a:gd name="connsiteX2" fmla="*/ 302172 w 731510"/>
                <a:gd name="connsiteY2" fmla="*/ 315614 h 315613"/>
                <a:gd name="connsiteX3" fmla="*/ 731510 w 731510"/>
                <a:gd name="connsiteY3" fmla="*/ 296428 h 315613"/>
                <a:gd name="connsiteX4" fmla="*/ 380165 w 731510"/>
                <a:gd name="connsiteY4" fmla="*/ 0 h 315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1510" h="315613">
                  <a:moveTo>
                    <a:pt x="380165" y="0"/>
                  </a:moveTo>
                  <a:lnTo>
                    <a:pt x="0" y="15956"/>
                  </a:lnTo>
                  <a:lnTo>
                    <a:pt x="302172" y="315614"/>
                  </a:lnTo>
                  <a:lnTo>
                    <a:pt x="731510" y="296428"/>
                  </a:lnTo>
                  <a:lnTo>
                    <a:pt x="380165" y="0"/>
                  </a:lnTo>
                  <a:close/>
                </a:path>
              </a:pathLst>
            </a:custGeom>
            <a:solidFill>
              <a:schemeClr val="bg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36AB7CF-08CC-D84A-9238-209F3796D748}"/>
                </a:ext>
              </a:extLst>
            </p:cNvPr>
            <p:cNvSpPr/>
            <p:nvPr/>
          </p:nvSpPr>
          <p:spPr>
            <a:xfrm>
              <a:off x="6792889" y="2551207"/>
              <a:ext cx="1321588" cy="960993"/>
            </a:xfrm>
            <a:custGeom>
              <a:avLst/>
              <a:gdLst>
                <a:gd name="connsiteX0" fmla="*/ 969197 w 1321588"/>
                <a:gd name="connsiteY0" fmla="*/ 960994 h 960993"/>
                <a:gd name="connsiteX1" fmla="*/ 1321589 w 1321588"/>
                <a:gd name="connsiteY1" fmla="*/ 948742 h 960993"/>
                <a:gd name="connsiteX2" fmla="*/ 202970 w 1321588"/>
                <a:gd name="connsiteY2" fmla="*/ 4844 h 960993"/>
                <a:gd name="connsiteX3" fmla="*/ 0 w 1321588"/>
                <a:gd name="connsiteY3" fmla="*/ 0 h 960993"/>
                <a:gd name="connsiteX4" fmla="*/ 969197 w 1321588"/>
                <a:gd name="connsiteY4" fmla="*/ 960994 h 960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1588" h="960993">
                  <a:moveTo>
                    <a:pt x="969197" y="960994"/>
                  </a:moveTo>
                  <a:lnTo>
                    <a:pt x="1321589" y="948742"/>
                  </a:lnTo>
                  <a:lnTo>
                    <a:pt x="202970" y="4844"/>
                  </a:lnTo>
                  <a:lnTo>
                    <a:pt x="0" y="0"/>
                  </a:lnTo>
                  <a:lnTo>
                    <a:pt x="969197" y="960994"/>
                  </a:lnTo>
                  <a:close/>
                </a:path>
              </a:pathLst>
            </a:custGeom>
            <a:solidFill>
              <a:schemeClr val="bg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5B7C17D8-AAA9-2E44-BD6F-929BBA0BFBD6}"/>
                </a:ext>
              </a:extLst>
            </p:cNvPr>
            <p:cNvSpPr/>
            <p:nvPr/>
          </p:nvSpPr>
          <p:spPr>
            <a:xfrm>
              <a:off x="3368552" y="2583025"/>
              <a:ext cx="739880" cy="1461911"/>
            </a:xfrm>
            <a:custGeom>
              <a:avLst/>
              <a:gdLst>
                <a:gd name="connsiteX0" fmla="*/ 714676 w 739880"/>
                <a:gd name="connsiteY0" fmla="*/ 13107 h 1461911"/>
                <a:gd name="connsiteX1" fmla="*/ 14552 w 739880"/>
                <a:gd name="connsiteY1" fmla="*/ 0 h 1461911"/>
                <a:gd name="connsiteX2" fmla="*/ 0 w 739880"/>
                <a:gd name="connsiteY2" fmla="*/ 181124 h 1461911"/>
                <a:gd name="connsiteX3" fmla="*/ 240730 w 739880"/>
                <a:gd name="connsiteY3" fmla="*/ 184069 h 1461911"/>
                <a:gd name="connsiteX4" fmla="*/ 235023 w 739880"/>
                <a:gd name="connsiteY4" fmla="*/ 1461911 h 1461911"/>
                <a:gd name="connsiteX5" fmla="*/ 604250 w 739880"/>
                <a:gd name="connsiteY5" fmla="*/ 1444530 h 1461911"/>
                <a:gd name="connsiteX6" fmla="*/ 513893 w 739880"/>
                <a:gd name="connsiteY6" fmla="*/ 187393 h 1461911"/>
                <a:gd name="connsiteX7" fmla="*/ 739881 w 739880"/>
                <a:gd name="connsiteY7" fmla="*/ 190147 h 1461911"/>
                <a:gd name="connsiteX8" fmla="*/ 714676 w 739880"/>
                <a:gd name="connsiteY8" fmla="*/ 13107 h 1461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9880" h="1461911">
                  <a:moveTo>
                    <a:pt x="714676" y="13107"/>
                  </a:moveTo>
                  <a:lnTo>
                    <a:pt x="14552" y="0"/>
                  </a:lnTo>
                  <a:lnTo>
                    <a:pt x="0" y="181124"/>
                  </a:lnTo>
                  <a:lnTo>
                    <a:pt x="240730" y="184069"/>
                  </a:lnTo>
                  <a:lnTo>
                    <a:pt x="235023" y="1461911"/>
                  </a:lnTo>
                  <a:lnTo>
                    <a:pt x="604250" y="1444530"/>
                  </a:lnTo>
                  <a:lnTo>
                    <a:pt x="513893" y="187393"/>
                  </a:lnTo>
                  <a:lnTo>
                    <a:pt x="739881" y="190147"/>
                  </a:lnTo>
                  <a:lnTo>
                    <a:pt x="714676" y="13107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5C16324E-18AE-9848-85CA-FA356D7CFC86}"/>
                </a:ext>
              </a:extLst>
            </p:cNvPr>
            <p:cNvSpPr/>
            <p:nvPr/>
          </p:nvSpPr>
          <p:spPr>
            <a:xfrm>
              <a:off x="4186330" y="2600121"/>
              <a:ext cx="1222101" cy="1407108"/>
            </a:xfrm>
            <a:custGeom>
              <a:avLst/>
              <a:gdLst>
                <a:gd name="connsiteX0" fmla="*/ 680816 w 1222101"/>
                <a:gd name="connsiteY0" fmla="*/ 12727 h 1407108"/>
                <a:gd name="connsiteX1" fmla="*/ 439991 w 1222101"/>
                <a:gd name="connsiteY1" fmla="*/ 8168 h 1407108"/>
                <a:gd name="connsiteX2" fmla="*/ 594549 w 1222101"/>
                <a:gd name="connsiteY2" fmla="*/ 472804 h 1407108"/>
                <a:gd name="connsiteX3" fmla="*/ 370273 w 1222101"/>
                <a:gd name="connsiteY3" fmla="*/ 473658 h 1407108"/>
                <a:gd name="connsiteX4" fmla="*/ 248434 w 1222101"/>
                <a:gd name="connsiteY4" fmla="*/ 4654 h 1407108"/>
                <a:gd name="connsiteX5" fmla="*/ 0 w 1222101"/>
                <a:gd name="connsiteY5" fmla="*/ 0 h 1407108"/>
                <a:gd name="connsiteX6" fmla="*/ 264508 w 1222101"/>
                <a:gd name="connsiteY6" fmla="*/ 1407109 h 1407108"/>
                <a:gd name="connsiteX7" fmla="*/ 608625 w 1222101"/>
                <a:gd name="connsiteY7" fmla="*/ 1390962 h 1407108"/>
                <a:gd name="connsiteX8" fmla="*/ 428577 w 1222101"/>
                <a:gd name="connsiteY8" fmla="*/ 697903 h 1407108"/>
                <a:gd name="connsiteX9" fmla="*/ 668356 w 1222101"/>
                <a:gd name="connsiteY9" fmla="*/ 694864 h 1407108"/>
                <a:gd name="connsiteX10" fmla="*/ 895390 w 1222101"/>
                <a:gd name="connsiteY10" fmla="*/ 1377475 h 1407108"/>
                <a:gd name="connsiteX11" fmla="*/ 1222101 w 1222101"/>
                <a:gd name="connsiteY11" fmla="*/ 1362089 h 1407108"/>
                <a:gd name="connsiteX12" fmla="*/ 684905 w 1222101"/>
                <a:gd name="connsiteY12" fmla="*/ 22985 h 1407108"/>
                <a:gd name="connsiteX13" fmla="*/ 680816 w 1222101"/>
                <a:gd name="connsiteY13" fmla="*/ 12727 h 140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22101" h="1407108">
                  <a:moveTo>
                    <a:pt x="680816" y="12727"/>
                  </a:moveTo>
                  <a:lnTo>
                    <a:pt x="439991" y="8168"/>
                  </a:lnTo>
                  <a:lnTo>
                    <a:pt x="594549" y="472804"/>
                  </a:lnTo>
                  <a:lnTo>
                    <a:pt x="370273" y="473658"/>
                  </a:lnTo>
                  <a:lnTo>
                    <a:pt x="248434" y="4654"/>
                  </a:lnTo>
                  <a:lnTo>
                    <a:pt x="0" y="0"/>
                  </a:lnTo>
                  <a:lnTo>
                    <a:pt x="264508" y="1407109"/>
                  </a:lnTo>
                  <a:lnTo>
                    <a:pt x="608625" y="1390962"/>
                  </a:lnTo>
                  <a:lnTo>
                    <a:pt x="428577" y="697903"/>
                  </a:lnTo>
                  <a:lnTo>
                    <a:pt x="668356" y="694864"/>
                  </a:lnTo>
                  <a:lnTo>
                    <a:pt x="895390" y="1377475"/>
                  </a:lnTo>
                  <a:lnTo>
                    <a:pt x="1222101" y="1362089"/>
                  </a:lnTo>
                  <a:lnTo>
                    <a:pt x="684905" y="22985"/>
                  </a:lnTo>
                  <a:lnTo>
                    <a:pt x="680816" y="12727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DC8FFDC-76D9-7646-B65B-2E6CE81CC056}"/>
                </a:ext>
              </a:extLst>
            </p:cNvPr>
            <p:cNvSpPr/>
            <p:nvPr/>
          </p:nvSpPr>
          <p:spPr>
            <a:xfrm>
              <a:off x="5005059" y="2617502"/>
              <a:ext cx="922401" cy="1337774"/>
            </a:xfrm>
            <a:custGeom>
              <a:avLst/>
              <a:gdLst>
                <a:gd name="connsiteX0" fmla="*/ 0 w 922401"/>
                <a:gd name="connsiteY0" fmla="*/ 0 h 1337774"/>
                <a:gd name="connsiteX1" fmla="*/ 609291 w 922401"/>
                <a:gd name="connsiteY1" fmla="*/ 1337774 h 1337774"/>
                <a:gd name="connsiteX2" fmla="*/ 922402 w 922401"/>
                <a:gd name="connsiteY2" fmla="*/ 1323052 h 1337774"/>
                <a:gd name="connsiteX3" fmla="*/ 234928 w 922401"/>
                <a:gd name="connsiteY3" fmla="*/ 4369 h 1337774"/>
                <a:gd name="connsiteX4" fmla="*/ 0 w 922401"/>
                <a:gd name="connsiteY4" fmla="*/ 0 h 1337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2401" h="1337774">
                  <a:moveTo>
                    <a:pt x="0" y="0"/>
                  </a:moveTo>
                  <a:lnTo>
                    <a:pt x="609291" y="1337774"/>
                  </a:lnTo>
                  <a:lnTo>
                    <a:pt x="922402" y="1323052"/>
                  </a:lnTo>
                  <a:lnTo>
                    <a:pt x="234928" y="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0CA59D5-6C2D-FA42-9514-9FDE6364A7DE}"/>
                </a:ext>
              </a:extLst>
            </p:cNvPr>
            <p:cNvSpPr/>
            <p:nvPr/>
          </p:nvSpPr>
          <p:spPr>
            <a:xfrm>
              <a:off x="5370291" y="2626335"/>
              <a:ext cx="1580485" cy="1307855"/>
            </a:xfrm>
            <a:custGeom>
              <a:avLst/>
              <a:gdLst>
                <a:gd name="connsiteX0" fmla="*/ 416403 w 1580485"/>
                <a:gd name="connsiteY0" fmla="*/ 7883 h 1307855"/>
                <a:gd name="connsiteX1" fmla="*/ 810073 w 1580485"/>
                <a:gd name="connsiteY1" fmla="*/ 563508 h 1307855"/>
                <a:gd name="connsiteX2" fmla="*/ 719336 w 1580485"/>
                <a:gd name="connsiteY2" fmla="*/ 478787 h 1307855"/>
                <a:gd name="connsiteX3" fmla="*/ 205253 w 1580485"/>
                <a:gd name="connsiteY3" fmla="*/ 3894 h 1307855"/>
                <a:gd name="connsiteX4" fmla="*/ 0 w 1580485"/>
                <a:gd name="connsiteY4" fmla="*/ 0 h 1307855"/>
                <a:gd name="connsiteX5" fmla="*/ 749867 w 1580485"/>
                <a:gd name="connsiteY5" fmla="*/ 1307856 h 1307855"/>
                <a:gd name="connsiteX6" fmla="*/ 1025979 w 1580485"/>
                <a:gd name="connsiteY6" fmla="*/ 1294844 h 1307855"/>
                <a:gd name="connsiteX7" fmla="*/ 532820 w 1580485"/>
                <a:gd name="connsiteY7" fmla="*/ 513075 h 1307855"/>
                <a:gd name="connsiteX8" fmla="*/ 636778 w 1580485"/>
                <a:gd name="connsiteY8" fmla="*/ 611187 h 1307855"/>
                <a:gd name="connsiteX9" fmla="*/ 1351549 w 1580485"/>
                <a:gd name="connsiteY9" fmla="*/ 1279552 h 1307855"/>
                <a:gd name="connsiteX10" fmla="*/ 1580485 w 1580485"/>
                <a:gd name="connsiteY10" fmla="*/ 1268820 h 1307855"/>
                <a:gd name="connsiteX11" fmla="*/ 621465 w 1580485"/>
                <a:gd name="connsiteY11" fmla="*/ 11682 h 1307855"/>
                <a:gd name="connsiteX12" fmla="*/ 416403 w 1580485"/>
                <a:gd name="connsiteY12" fmla="*/ 7883 h 1307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80485" h="1307855">
                  <a:moveTo>
                    <a:pt x="416403" y="7883"/>
                  </a:moveTo>
                  <a:lnTo>
                    <a:pt x="810073" y="563508"/>
                  </a:lnTo>
                  <a:lnTo>
                    <a:pt x="719336" y="478787"/>
                  </a:lnTo>
                  <a:lnTo>
                    <a:pt x="205253" y="3894"/>
                  </a:lnTo>
                  <a:lnTo>
                    <a:pt x="0" y="0"/>
                  </a:lnTo>
                  <a:lnTo>
                    <a:pt x="749867" y="1307856"/>
                  </a:lnTo>
                  <a:lnTo>
                    <a:pt x="1025979" y="1294844"/>
                  </a:lnTo>
                  <a:lnTo>
                    <a:pt x="532820" y="513075"/>
                  </a:lnTo>
                  <a:lnTo>
                    <a:pt x="636778" y="611187"/>
                  </a:lnTo>
                  <a:lnTo>
                    <a:pt x="1351549" y="1279552"/>
                  </a:lnTo>
                  <a:lnTo>
                    <a:pt x="1580485" y="1268820"/>
                  </a:lnTo>
                  <a:lnTo>
                    <a:pt x="621465" y="11682"/>
                  </a:lnTo>
                  <a:lnTo>
                    <a:pt x="416403" y="7883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BCBE6FCA-B298-8141-91EB-B367BA504EAB}"/>
                </a:ext>
              </a:extLst>
            </p:cNvPr>
            <p:cNvSpPr/>
            <p:nvPr/>
          </p:nvSpPr>
          <p:spPr>
            <a:xfrm>
              <a:off x="6117210" y="2642481"/>
              <a:ext cx="1770329" cy="1247734"/>
            </a:xfrm>
            <a:custGeom>
              <a:avLst/>
              <a:gdLst>
                <a:gd name="connsiteX0" fmla="*/ 777830 w 1770329"/>
                <a:gd name="connsiteY0" fmla="*/ 646235 h 1247734"/>
                <a:gd name="connsiteX1" fmla="*/ 1490223 w 1770329"/>
                <a:gd name="connsiteY1" fmla="*/ 1225224 h 1247734"/>
                <a:gd name="connsiteX2" fmla="*/ 1770330 w 1770329"/>
                <a:gd name="connsiteY2" fmla="*/ 1212022 h 1247734"/>
                <a:gd name="connsiteX3" fmla="*/ 787912 w 1770329"/>
                <a:gd name="connsiteY3" fmla="*/ 425789 h 1247734"/>
                <a:gd name="connsiteX4" fmla="*/ 577904 w 1770329"/>
                <a:gd name="connsiteY4" fmla="*/ 10828 h 1247734"/>
                <a:gd name="connsiteX5" fmla="*/ 371414 w 1770329"/>
                <a:gd name="connsiteY5" fmla="*/ 6933 h 1247734"/>
                <a:gd name="connsiteX6" fmla="*/ 554601 w 1770329"/>
                <a:gd name="connsiteY6" fmla="*/ 388653 h 1247734"/>
                <a:gd name="connsiteX7" fmla="*/ 220281 w 1770329"/>
                <a:gd name="connsiteY7" fmla="*/ 4084 h 1247734"/>
                <a:gd name="connsiteX8" fmla="*/ 0 w 1770329"/>
                <a:gd name="connsiteY8" fmla="*/ 0 h 1247734"/>
                <a:gd name="connsiteX9" fmla="*/ 1005530 w 1770329"/>
                <a:gd name="connsiteY9" fmla="*/ 1240421 h 1247734"/>
                <a:gd name="connsiteX10" fmla="*/ 1011522 w 1770329"/>
                <a:gd name="connsiteY10" fmla="*/ 1247734 h 1247734"/>
                <a:gd name="connsiteX11" fmla="*/ 1289821 w 1770329"/>
                <a:gd name="connsiteY11" fmla="*/ 1234627 h 1247734"/>
                <a:gd name="connsiteX12" fmla="*/ 777830 w 1770329"/>
                <a:gd name="connsiteY12" fmla="*/ 646235 h 1247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70329" h="1247734">
                  <a:moveTo>
                    <a:pt x="777830" y="646235"/>
                  </a:moveTo>
                  <a:lnTo>
                    <a:pt x="1490223" y="1225224"/>
                  </a:lnTo>
                  <a:lnTo>
                    <a:pt x="1770330" y="1212022"/>
                  </a:lnTo>
                  <a:lnTo>
                    <a:pt x="787912" y="425789"/>
                  </a:lnTo>
                  <a:lnTo>
                    <a:pt x="577904" y="10828"/>
                  </a:lnTo>
                  <a:lnTo>
                    <a:pt x="371414" y="6933"/>
                  </a:lnTo>
                  <a:lnTo>
                    <a:pt x="554601" y="388653"/>
                  </a:lnTo>
                  <a:lnTo>
                    <a:pt x="220281" y="4084"/>
                  </a:lnTo>
                  <a:lnTo>
                    <a:pt x="0" y="0"/>
                  </a:lnTo>
                  <a:lnTo>
                    <a:pt x="1005530" y="1240421"/>
                  </a:lnTo>
                  <a:lnTo>
                    <a:pt x="1011522" y="1247734"/>
                  </a:lnTo>
                  <a:lnTo>
                    <a:pt x="1289821" y="1234627"/>
                  </a:lnTo>
                  <a:lnTo>
                    <a:pt x="777830" y="646235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512521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74" r:id="rId3"/>
    <p:sldLayoutId id="2147483694" r:id="rId4"/>
    <p:sldLayoutId id="2147483662" r:id="rId5"/>
    <p:sldLayoutId id="2147483680" r:id="rId6"/>
    <p:sldLayoutId id="2147483681" r:id="rId7"/>
    <p:sldLayoutId id="2147483672" r:id="rId8"/>
    <p:sldLayoutId id="2147483677" r:id="rId9"/>
    <p:sldLayoutId id="2147483685" r:id="rId10"/>
    <p:sldLayoutId id="2147483686" r:id="rId11"/>
    <p:sldLayoutId id="2147483687" r:id="rId12"/>
    <p:sldLayoutId id="2147483688" r:id="rId13"/>
    <p:sldLayoutId id="2147483690" r:id="rId14"/>
    <p:sldLayoutId id="2147483689" r:id="rId15"/>
    <p:sldLayoutId id="2147483691" r:id="rId16"/>
    <p:sldLayoutId id="2147483678" r:id="rId17"/>
    <p:sldLayoutId id="2147483679" r:id="rId18"/>
    <p:sldLayoutId id="2147483682" r:id="rId19"/>
    <p:sldLayoutId id="2147483683" r:id="rId20"/>
    <p:sldLayoutId id="2147483684" r:id="rId21"/>
    <p:sldLayoutId id="2147483675" r:id="rId22"/>
    <p:sldLayoutId id="2147483676" r:id="rId23"/>
    <p:sldLayoutId id="2147483692" r:id="rId24"/>
    <p:sldLayoutId id="2147483693" r:id="rId25"/>
  </p:sldLayoutIdLst>
  <p:hf hdr="0" dt="0"/>
  <p:txStyles>
    <p:titleStyle>
      <a:lvl1pPr algn="l" defTabSz="914278" rtl="0" eaLnBrk="1" latinLnBrk="0" hangingPunct="1">
        <a:lnSpc>
          <a:spcPct val="90000"/>
        </a:lnSpc>
        <a:spcBef>
          <a:spcPct val="0"/>
        </a:spcBef>
        <a:buNone/>
        <a:defRPr sz="20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0" indent="0" algn="l" defTabSz="914278" rtl="0" eaLnBrk="1" latinLnBrk="0" hangingPunct="1">
        <a:lnSpc>
          <a:spcPct val="111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278" rtl="0" eaLnBrk="1" latinLnBrk="0" hangingPunct="1">
        <a:lnSpc>
          <a:spcPct val="111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tabLst/>
        <a:defRPr sz="1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63513" indent="-163513" algn="l" defTabSz="914278" rtl="0" eaLnBrk="1" latinLnBrk="0" hangingPunct="1">
        <a:lnSpc>
          <a:spcPct val="111000"/>
        </a:lnSpc>
        <a:spcBef>
          <a:spcPts val="400"/>
        </a:spcBef>
        <a:spcAft>
          <a:spcPts val="0"/>
        </a:spcAft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278" rtl="0" eaLnBrk="1" latinLnBrk="0" hangingPunct="1">
        <a:lnSpc>
          <a:spcPct val="111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278" rtl="0" eaLnBrk="1" latinLnBrk="0" hangingPunct="1">
        <a:lnSpc>
          <a:spcPct val="111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6350" indent="0" algn="l" defTabSz="914278" rtl="0" eaLnBrk="1" latinLnBrk="0" hangingPunct="1">
        <a:lnSpc>
          <a:spcPct val="111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6350" indent="0" algn="l" defTabSz="914278" rtl="0" eaLnBrk="1" latinLnBrk="0" hangingPunct="1">
        <a:lnSpc>
          <a:spcPct val="111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6350" indent="0" algn="l" defTabSz="914278" rtl="0" eaLnBrk="1" latinLnBrk="0" hangingPunct="1">
        <a:lnSpc>
          <a:spcPct val="111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6350" indent="0" algn="l" defTabSz="914278" rtl="0" eaLnBrk="1" latinLnBrk="0" hangingPunct="1">
        <a:lnSpc>
          <a:spcPct val="111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9" algn="l" defTabSz="9142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8" algn="l" defTabSz="9142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7" algn="l" defTabSz="9142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6" algn="l" defTabSz="9142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5" algn="l" defTabSz="9142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34" algn="l" defTabSz="9142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73" algn="l" defTabSz="9142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12" algn="l" defTabSz="9142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318" userDrawn="1">
          <p15:clr>
            <a:srgbClr val="F26B43"/>
          </p15:clr>
        </p15:guide>
        <p15:guide id="4" pos="832" userDrawn="1">
          <p15:clr>
            <a:srgbClr val="F26B43"/>
          </p15:clr>
        </p15:guide>
        <p15:guide id="5" pos="912" userDrawn="1">
          <p15:clr>
            <a:srgbClr val="F26B43"/>
          </p15:clr>
        </p15:guide>
        <p15:guide id="6" pos="1428" userDrawn="1">
          <p15:clr>
            <a:srgbClr val="F26B43"/>
          </p15:clr>
        </p15:guide>
        <p15:guide id="7" pos="1506" userDrawn="1">
          <p15:clr>
            <a:srgbClr val="F26B43"/>
          </p15:clr>
        </p15:guide>
        <p15:guide id="8" pos="2018" userDrawn="1">
          <p15:clr>
            <a:srgbClr val="F26B43"/>
          </p15:clr>
        </p15:guide>
        <p15:guide id="9" pos="2098" userDrawn="1">
          <p15:clr>
            <a:srgbClr val="F26B43"/>
          </p15:clr>
        </p15:guide>
        <p15:guide id="10" pos="2612" userDrawn="1">
          <p15:clr>
            <a:srgbClr val="F26B43"/>
          </p15:clr>
        </p15:guide>
        <p15:guide id="11" pos="2692" userDrawn="1">
          <p15:clr>
            <a:srgbClr val="F26B43"/>
          </p15:clr>
        </p15:guide>
        <p15:guide id="12" pos="3206" userDrawn="1">
          <p15:clr>
            <a:srgbClr val="F26B43"/>
          </p15:clr>
        </p15:guide>
        <p15:guide id="13" pos="3798" userDrawn="1">
          <p15:clr>
            <a:srgbClr val="F26B43"/>
          </p15:clr>
        </p15:guide>
        <p15:guide id="14" pos="3285" userDrawn="1">
          <p15:clr>
            <a:srgbClr val="F26B43"/>
          </p15:clr>
        </p15:guide>
        <p15:guide id="15" pos="3880" userDrawn="1">
          <p15:clr>
            <a:srgbClr val="F26B43"/>
          </p15:clr>
        </p15:guide>
        <p15:guide id="16" pos="4392" userDrawn="1">
          <p15:clr>
            <a:srgbClr val="F26B43"/>
          </p15:clr>
        </p15:guide>
        <p15:guide id="17" pos="4472" userDrawn="1">
          <p15:clr>
            <a:srgbClr val="F26B43"/>
          </p15:clr>
        </p15:guide>
        <p15:guide id="18" pos="4986" userDrawn="1">
          <p15:clr>
            <a:srgbClr val="F26B43"/>
          </p15:clr>
        </p15:guide>
        <p15:guide id="19" pos="5066" userDrawn="1">
          <p15:clr>
            <a:srgbClr val="F26B43"/>
          </p15:clr>
        </p15:guide>
        <p15:guide id="20" pos="5578" userDrawn="1">
          <p15:clr>
            <a:srgbClr val="F26B43"/>
          </p15:clr>
        </p15:guide>
        <p15:guide id="21" pos="5658" userDrawn="1">
          <p15:clr>
            <a:srgbClr val="F26B43"/>
          </p15:clr>
        </p15:guide>
        <p15:guide id="22" pos="6172" userDrawn="1">
          <p15:clr>
            <a:srgbClr val="F26B43"/>
          </p15:clr>
        </p15:guide>
        <p15:guide id="23" pos="6252" userDrawn="1">
          <p15:clr>
            <a:srgbClr val="F26B43"/>
          </p15:clr>
        </p15:guide>
        <p15:guide id="24" pos="6766" userDrawn="1">
          <p15:clr>
            <a:srgbClr val="F26B43"/>
          </p15:clr>
        </p15:guide>
        <p15:guide id="25" pos="6846" userDrawn="1">
          <p15:clr>
            <a:srgbClr val="F26B43"/>
          </p15:clr>
        </p15:guide>
        <p15:guide id="26" orient="horz" pos="318" userDrawn="1">
          <p15:clr>
            <a:srgbClr val="F26B43"/>
          </p15:clr>
        </p15:guide>
        <p15:guide id="27" pos="7358" userDrawn="1">
          <p15:clr>
            <a:srgbClr val="F26B43"/>
          </p15:clr>
        </p15:guide>
        <p15:guide id="28" orient="horz" pos="1570" userDrawn="1">
          <p15:clr>
            <a:srgbClr val="F26B43"/>
          </p15:clr>
        </p15:guide>
        <p15:guide id="29" orient="horz" pos="866" userDrawn="1">
          <p15:clr>
            <a:srgbClr val="F26B43"/>
          </p15:clr>
        </p15:guide>
        <p15:guide id="30" orient="horz" pos="946" userDrawn="1">
          <p15:clr>
            <a:srgbClr val="F26B43"/>
          </p15:clr>
        </p15:guide>
        <p15:guide id="31" orient="horz" pos="1492" userDrawn="1">
          <p15:clr>
            <a:srgbClr val="F26B43"/>
          </p15:clr>
        </p15:guide>
        <p15:guide id="33" orient="horz" pos="2120" userDrawn="1">
          <p15:clr>
            <a:srgbClr val="F26B43"/>
          </p15:clr>
        </p15:guide>
        <p15:guide id="34" orient="horz" pos="2200" userDrawn="1">
          <p15:clr>
            <a:srgbClr val="F26B43"/>
          </p15:clr>
        </p15:guide>
        <p15:guide id="35" orient="horz" pos="2746" userDrawn="1">
          <p15:clr>
            <a:srgbClr val="F26B43"/>
          </p15:clr>
        </p15:guide>
        <p15:guide id="36" orient="horz" pos="2826" userDrawn="1">
          <p15:clr>
            <a:srgbClr val="F26B43"/>
          </p15:clr>
        </p15:guide>
        <p15:guide id="37" orient="horz" pos="3372" userDrawn="1">
          <p15:clr>
            <a:srgbClr val="F26B43"/>
          </p15:clr>
        </p15:guide>
        <p15:guide id="38" orient="horz" pos="3452" userDrawn="1">
          <p15:clr>
            <a:srgbClr val="F26B43"/>
          </p15:clr>
        </p15:guide>
        <p15:guide id="39" orient="horz" pos="399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ink.gov.uk/campaign/driving-think-0?utm_source=toolkit&amp;utm_medium=sta?utm_campaign=drink24&amp;utm_term=Partners&amp;utm_content=toolkit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DfTPUBLICITY@dft.gov.uk" TargetMode="External"/><Relationship Id="rId2" Type="http://schemas.openxmlformats.org/officeDocument/2006/relationships/hyperlink" Target="https://www.think.gov.uk/campaign/drink-a-little-risk-a-lot?utm_source=toolkit&amp;utm_medium=sta?utm_campaign=drink24&amp;utm_term=Partners&amp;utm_content=toolkit" TargetMode="Externa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4_56BEBDAB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jpeg"/><Relationship Id="rId5" Type="http://schemas.openxmlformats.org/officeDocument/2006/relationships/hyperlink" Target="https://www.think.gov.uk/campaign/drink-a-little-risk-a-lot?utm_source=toolkit&amp;utm_medium=sta?utm_campaign=drink24&amp;utm_term=Partners&amp;utm_content=toolkit" TargetMode="External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mailto:DfTPUBLICITY@dft.gov.uk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18/10/relationships/comments" Target="../comments/modernComment_12E_FAF4894B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10122C0E-5492-094B-A0C3-D032B5880F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5726" y="4227046"/>
            <a:ext cx="10920547" cy="738664"/>
          </a:xfrm>
        </p:spPr>
        <p:txBody>
          <a:bodyPr/>
          <a:lstStyle/>
          <a:p>
            <a:r>
              <a:rPr lang="en-GB"/>
              <a:t>Winter Drink Drive 2024 Campaign</a:t>
            </a:r>
          </a:p>
        </p:txBody>
      </p:sp>
      <p:sp>
        <p:nvSpPr>
          <p:cNvPr id="15" name="Subtitle 14">
            <a:extLst>
              <a:ext uri="{FF2B5EF4-FFF2-40B4-BE49-F238E27FC236}">
                <a16:creationId xmlns:a16="http://schemas.microsoft.com/office/drawing/2014/main" id="{01D72F32-2F8F-4742-88A1-98ACA114A5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6716" y="5403860"/>
            <a:ext cx="4827270" cy="649307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GB" sz="2000"/>
              <a:t>Stakeholder Toolkit</a:t>
            </a:r>
            <a:endParaRPr lang="en-GB" sz="2000">
              <a:cs typeface="Helvetica"/>
            </a:endParaRPr>
          </a:p>
          <a:p>
            <a:r>
              <a:rPr lang="en-GB" sz="2000"/>
              <a:t>December 2024</a:t>
            </a:r>
            <a:endParaRPr lang="en-GB" sz="2000">
              <a:cs typeface="Helvetica"/>
            </a:endParaRPr>
          </a:p>
          <a:p>
            <a:endParaRPr lang="en-GB"/>
          </a:p>
        </p:txBody>
      </p:sp>
      <p:grpSp>
        <p:nvGrpSpPr>
          <p:cNvPr id="39" name="Graphic 7">
            <a:extLst>
              <a:ext uri="{FF2B5EF4-FFF2-40B4-BE49-F238E27FC236}">
                <a16:creationId xmlns:a16="http://schemas.microsoft.com/office/drawing/2014/main" id="{C10FCDC2-115B-0244-9D56-200D727ACB21}"/>
              </a:ext>
            </a:extLst>
          </p:cNvPr>
          <p:cNvGrpSpPr/>
          <p:nvPr/>
        </p:nvGrpSpPr>
        <p:grpSpPr>
          <a:xfrm>
            <a:off x="553449" y="5379836"/>
            <a:ext cx="2646642" cy="893644"/>
            <a:chOff x="2800349" y="2317749"/>
            <a:chExt cx="6592633" cy="2226015"/>
          </a:xfrm>
        </p:grpSpPr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D9EF4606-5F04-CF48-8A6D-553EB6F851B1}"/>
                </a:ext>
              </a:extLst>
            </p:cNvPr>
            <p:cNvSpPr/>
            <p:nvPr/>
          </p:nvSpPr>
          <p:spPr>
            <a:xfrm>
              <a:off x="2800349" y="2317749"/>
              <a:ext cx="6592633" cy="2226015"/>
            </a:xfrm>
            <a:custGeom>
              <a:avLst/>
              <a:gdLst>
                <a:gd name="connsiteX0" fmla="*/ 269073 w 6592631"/>
                <a:gd name="connsiteY0" fmla="*/ 0 h 2226014"/>
                <a:gd name="connsiteX1" fmla="*/ 0 w 6592631"/>
                <a:gd name="connsiteY1" fmla="*/ 2226014 h 2226014"/>
                <a:gd name="connsiteX2" fmla="*/ 6592632 w 6592631"/>
                <a:gd name="connsiteY2" fmla="*/ 1841731 h 2226014"/>
                <a:gd name="connsiteX3" fmla="*/ 4402856 w 6592631"/>
                <a:gd name="connsiteY3" fmla="*/ 85196 h 2226014"/>
                <a:gd name="connsiteX4" fmla="*/ 269073 w 6592631"/>
                <a:gd name="connsiteY4" fmla="*/ 0 h 222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92631" h="2226014">
                  <a:moveTo>
                    <a:pt x="269073" y="0"/>
                  </a:moveTo>
                  <a:lnTo>
                    <a:pt x="0" y="2226014"/>
                  </a:lnTo>
                  <a:lnTo>
                    <a:pt x="6592632" y="1841731"/>
                  </a:lnTo>
                  <a:lnTo>
                    <a:pt x="4402856" y="85196"/>
                  </a:lnTo>
                  <a:lnTo>
                    <a:pt x="269073" y="0"/>
                  </a:lnTo>
                  <a:close/>
                </a:path>
              </a:pathLst>
            </a:custGeom>
            <a:solidFill>
              <a:schemeClr val="accent2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B5FD244-1340-6E4C-92E0-CDD8C6E48AD6}"/>
                </a:ext>
              </a:extLst>
            </p:cNvPr>
            <p:cNvSpPr/>
            <p:nvPr/>
          </p:nvSpPr>
          <p:spPr>
            <a:xfrm>
              <a:off x="7946795" y="3679363"/>
              <a:ext cx="731511" cy="315614"/>
            </a:xfrm>
            <a:custGeom>
              <a:avLst/>
              <a:gdLst>
                <a:gd name="connsiteX0" fmla="*/ 380165 w 731510"/>
                <a:gd name="connsiteY0" fmla="*/ 0 h 315613"/>
                <a:gd name="connsiteX1" fmla="*/ 0 w 731510"/>
                <a:gd name="connsiteY1" fmla="*/ 15956 h 315613"/>
                <a:gd name="connsiteX2" fmla="*/ 302172 w 731510"/>
                <a:gd name="connsiteY2" fmla="*/ 315614 h 315613"/>
                <a:gd name="connsiteX3" fmla="*/ 731510 w 731510"/>
                <a:gd name="connsiteY3" fmla="*/ 296428 h 315613"/>
                <a:gd name="connsiteX4" fmla="*/ 380165 w 731510"/>
                <a:gd name="connsiteY4" fmla="*/ 0 h 315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1510" h="315613">
                  <a:moveTo>
                    <a:pt x="380165" y="0"/>
                  </a:moveTo>
                  <a:lnTo>
                    <a:pt x="0" y="15956"/>
                  </a:lnTo>
                  <a:lnTo>
                    <a:pt x="302172" y="315614"/>
                  </a:lnTo>
                  <a:lnTo>
                    <a:pt x="731510" y="296428"/>
                  </a:lnTo>
                  <a:lnTo>
                    <a:pt x="380165" y="0"/>
                  </a:lnTo>
                  <a:close/>
                </a:path>
              </a:pathLst>
            </a:custGeom>
            <a:solidFill>
              <a:schemeClr val="bg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245E91FB-F1C5-1240-8809-C576FA1DD5D8}"/>
                </a:ext>
              </a:extLst>
            </p:cNvPr>
            <p:cNvSpPr/>
            <p:nvPr/>
          </p:nvSpPr>
          <p:spPr>
            <a:xfrm>
              <a:off x="6792888" y="2551207"/>
              <a:ext cx="1321590" cy="960993"/>
            </a:xfrm>
            <a:custGeom>
              <a:avLst/>
              <a:gdLst>
                <a:gd name="connsiteX0" fmla="*/ 969197 w 1321588"/>
                <a:gd name="connsiteY0" fmla="*/ 960994 h 960993"/>
                <a:gd name="connsiteX1" fmla="*/ 1321589 w 1321588"/>
                <a:gd name="connsiteY1" fmla="*/ 948742 h 960993"/>
                <a:gd name="connsiteX2" fmla="*/ 202970 w 1321588"/>
                <a:gd name="connsiteY2" fmla="*/ 4844 h 960993"/>
                <a:gd name="connsiteX3" fmla="*/ 0 w 1321588"/>
                <a:gd name="connsiteY3" fmla="*/ 0 h 960993"/>
                <a:gd name="connsiteX4" fmla="*/ 969197 w 1321588"/>
                <a:gd name="connsiteY4" fmla="*/ 960994 h 960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1588" h="960993">
                  <a:moveTo>
                    <a:pt x="969197" y="960994"/>
                  </a:moveTo>
                  <a:lnTo>
                    <a:pt x="1321589" y="948742"/>
                  </a:lnTo>
                  <a:lnTo>
                    <a:pt x="202970" y="4844"/>
                  </a:lnTo>
                  <a:lnTo>
                    <a:pt x="0" y="0"/>
                  </a:lnTo>
                  <a:lnTo>
                    <a:pt x="969197" y="960994"/>
                  </a:lnTo>
                  <a:close/>
                </a:path>
              </a:pathLst>
            </a:custGeom>
            <a:solidFill>
              <a:schemeClr val="bg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38ECC5E-90AE-B349-BE46-F01416E23A4E}"/>
                </a:ext>
              </a:extLst>
            </p:cNvPr>
            <p:cNvSpPr/>
            <p:nvPr/>
          </p:nvSpPr>
          <p:spPr>
            <a:xfrm>
              <a:off x="3368551" y="2583023"/>
              <a:ext cx="739879" cy="1461912"/>
            </a:xfrm>
            <a:custGeom>
              <a:avLst/>
              <a:gdLst>
                <a:gd name="connsiteX0" fmla="*/ 714676 w 739880"/>
                <a:gd name="connsiteY0" fmla="*/ 13107 h 1461911"/>
                <a:gd name="connsiteX1" fmla="*/ 14552 w 739880"/>
                <a:gd name="connsiteY1" fmla="*/ 0 h 1461911"/>
                <a:gd name="connsiteX2" fmla="*/ 0 w 739880"/>
                <a:gd name="connsiteY2" fmla="*/ 181124 h 1461911"/>
                <a:gd name="connsiteX3" fmla="*/ 240730 w 739880"/>
                <a:gd name="connsiteY3" fmla="*/ 184069 h 1461911"/>
                <a:gd name="connsiteX4" fmla="*/ 235023 w 739880"/>
                <a:gd name="connsiteY4" fmla="*/ 1461911 h 1461911"/>
                <a:gd name="connsiteX5" fmla="*/ 604250 w 739880"/>
                <a:gd name="connsiteY5" fmla="*/ 1444530 h 1461911"/>
                <a:gd name="connsiteX6" fmla="*/ 513893 w 739880"/>
                <a:gd name="connsiteY6" fmla="*/ 187393 h 1461911"/>
                <a:gd name="connsiteX7" fmla="*/ 739881 w 739880"/>
                <a:gd name="connsiteY7" fmla="*/ 190147 h 1461911"/>
                <a:gd name="connsiteX8" fmla="*/ 714676 w 739880"/>
                <a:gd name="connsiteY8" fmla="*/ 13107 h 1461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9880" h="1461911">
                  <a:moveTo>
                    <a:pt x="714676" y="13107"/>
                  </a:moveTo>
                  <a:lnTo>
                    <a:pt x="14552" y="0"/>
                  </a:lnTo>
                  <a:lnTo>
                    <a:pt x="0" y="181124"/>
                  </a:lnTo>
                  <a:lnTo>
                    <a:pt x="240730" y="184069"/>
                  </a:lnTo>
                  <a:lnTo>
                    <a:pt x="235023" y="1461911"/>
                  </a:lnTo>
                  <a:lnTo>
                    <a:pt x="604250" y="1444530"/>
                  </a:lnTo>
                  <a:lnTo>
                    <a:pt x="513893" y="187393"/>
                  </a:lnTo>
                  <a:lnTo>
                    <a:pt x="739881" y="190147"/>
                  </a:lnTo>
                  <a:lnTo>
                    <a:pt x="714676" y="13107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CE239BC-FBF8-6E42-AD8D-7D567E0D9FF6}"/>
                </a:ext>
              </a:extLst>
            </p:cNvPr>
            <p:cNvSpPr/>
            <p:nvPr/>
          </p:nvSpPr>
          <p:spPr>
            <a:xfrm>
              <a:off x="4186329" y="2600121"/>
              <a:ext cx="1222100" cy="1407108"/>
            </a:xfrm>
            <a:custGeom>
              <a:avLst/>
              <a:gdLst>
                <a:gd name="connsiteX0" fmla="*/ 680816 w 1222101"/>
                <a:gd name="connsiteY0" fmla="*/ 12727 h 1407108"/>
                <a:gd name="connsiteX1" fmla="*/ 439991 w 1222101"/>
                <a:gd name="connsiteY1" fmla="*/ 8168 h 1407108"/>
                <a:gd name="connsiteX2" fmla="*/ 594549 w 1222101"/>
                <a:gd name="connsiteY2" fmla="*/ 472804 h 1407108"/>
                <a:gd name="connsiteX3" fmla="*/ 370273 w 1222101"/>
                <a:gd name="connsiteY3" fmla="*/ 473658 h 1407108"/>
                <a:gd name="connsiteX4" fmla="*/ 248434 w 1222101"/>
                <a:gd name="connsiteY4" fmla="*/ 4654 h 1407108"/>
                <a:gd name="connsiteX5" fmla="*/ 0 w 1222101"/>
                <a:gd name="connsiteY5" fmla="*/ 0 h 1407108"/>
                <a:gd name="connsiteX6" fmla="*/ 264508 w 1222101"/>
                <a:gd name="connsiteY6" fmla="*/ 1407109 h 1407108"/>
                <a:gd name="connsiteX7" fmla="*/ 608625 w 1222101"/>
                <a:gd name="connsiteY7" fmla="*/ 1390962 h 1407108"/>
                <a:gd name="connsiteX8" fmla="*/ 428577 w 1222101"/>
                <a:gd name="connsiteY8" fmla="*/ 697903 h 1407108"/>
                <a:gd name="connsiteX9" fmla="*/ 668356 w 1222101"/>
                <a:gd name="connsiteY9" fmla="*/ 694864 h 1407108"/>
                <a:gd name="connsiteX10" fmla="*/ 895390 w 1222101"/>
                <a:gd name="connsiteY10" fmla="*/ 1377475 h 1407108"/>
                <a:gd name="connsiteX11" fmla="*/ 1222101 w 1222101"/>
                <a:gd name="connsiteY11" fmla="*/ 1362089 h 1407108"/>
                <a:gd name="connsiteX12" fmla="*/ 684905 w 1222101"/>
                <a:gd name="connsiteY12" fmla="*/ 22985 h 1407108"/>
                <a:gd name="connsiteX13" fmla="*/ 680816 w 1222101"/>
                <a:gd name="connsiteY13" fmla="*/ 12727 h 140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22101" h="1407108">
                  <a:moveTo>
                    <a:pt x="680816" y="12727"/>
                  </a:moveTo>
                  <a:lnTo>
                    <a:pt x="439991" y="8168"/>
                  </a:lnTo>
                  <a:lnTo>
                    <a:pt x="594549" y="472804"/>
                  </a:lnTo>
                  <a:lnTo>
                    <a:pt x="370273" y="473658"/>
                  </a:lnTo>
                  <a:lnTo>
                    <a:pt x="248434" y="4654"/>
                  </a:lnTo>
                  <a:lnTo>
                    <a:pt x="0" y="0"/>
                  </a:lnTo>
                  <a:lnTo>
                    <a:pt x="264508" y="1407109"/>
                  </a:lnTo>
                  <a:lnTo>
                    <a:pt x="608625" y="1390962"/>
                  </a:lnTo>
                  <a:lnTo>
                    <a:pt x="428577" y="697903"/>
                  </a:lnTo>
                  <a:lnTo>
                    <a:pt x="668356" y="694864"/>
                  </a:lnTo>
                  <a:lnTo>
                    <a:pt x="895390" y="1377475"/>
                  </a:lnTo>
                  <a:lnTo>
                    <a:pt x="1222101" y="1362089"/>
                  </a:lnTo>
                  <a:lnTo>
                    <a:pt x="684905" y="22985"/>
                  </a:lnTo>
                  <a:lnTo>
                    <a:pt x="680816" y="12727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0AD9C25B-9779-FC4E-92C9-E0CB09D16BF5}"/>
                </a:ext>
              </a:extLst>
            </p:cNvPr>
            <p:cNvSpPr/>
            <p:nvPr/>
          </p:nvSpPr>
          <p:spPr>
            <a:xfrm>
              <a:off x="5005058" y="2617502"/>
              <a:ext cx="922400" cy="1337775"/>
            </a:xfrm>
            <a:custGeom>
              <a:avLst/>
              <a:gdLst>
                <a:gd name="connsiteX0" fmla="*/ 0 w 922401"/>
                <a:gd name="connsiteY0" fmla="*/ 0 h 1337774"/>
                <a:gd name="connsiteX1" fmla="*/ 609291 w 922401"/>
                <a:gd name="connsiteY1" fmla="*/ 1337774 h 1337774"/>
                <a:gd name="connsiteX2" fmla="*/ 922402 w 922401"/>
                <a:gd name="connsiteY2" fmla="*/ 1323052 h 1337774"/>
                <a:gd name="connsiteX3" fmla="*/ 234928 w 922401"/>
                <a:gd name="connsiteY3" fmla="*/ 4369 h 1337774"/>
                <a:gd name="connsiteX4" fmla="*/ 0 w 922401"/>
                <a:gd name="connsiteY4" fmla="*/ 0 h 1337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2401" h="1337774">
                  <a:moveTo>
                    <a:pt x="0" y="0"/>
                  </a:moveTo>
                  <a:lnTo>
                    <a:pt x="609291" y="1337774"/>
                  </a:lnTo>
                  <a:lnTo>
                    <a:pt x="922402" y="1323052"/>
                  </a:lnTo>
                  <a:lnTo>
                    <a:pt x="234928" y="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62129262-9732-C342-AE2D-A0C43A701BB1}"/>
                </a:ext>
              </a:extLst>
            </p:cNvPr>
            <p:cNvSpPr/>
            <p:nvPr/>
          </p:nvSpPr>
          <p:spPr>
            <a:xfrm>
              <a:off x="5370292" y="2626334"/>
              <a:ext cx="1580484" cy="1307854"/>
            </a:xfrm>
            <a:custGeom>
              <a:avLst/>
              <a:gdLst>
                <a:gd name="connsiteX0" fmla="*/ 416403 w 1580485"/>
                <a:gd name="connsiteY0" fmla="*/ 7883 h 1307855"/>
                <a:gd name="connsiteX1" fmla="*/ 810073 w 1580485"/>
                <a:gd name="connsiteY1" fmla="*/ 563508 h 1307855"/>
                <a:gd name="connsiteX2" fmla="*/ 719336 w 1580485"/>
                <a:gd name="connsiteY2" fmla="*/ 478787 h 1307855"/>
                <a:gd name="connsiteX3" fmla="*/ 205253 w 1580485"/>
                <a:gd name="connsiteY3" fmla="*/ 3894 h 1307855"/>
                <a:gd name="connsiteX4" fmla="*/ 0 w 1580485"/>
                <a:gd name="connsiteY4" fmla="*/ 0 h 1307855"/>
                <a:gd name="connsiteX5" fmla="*/ 749867 w 1580485"/>
                <a:gd name="connsiteY5" fmla="*/ 1307856 h 1307855"/>
                <a:gd name="connsiteX6" fmla="*/ 1025979 w 1580485"/>
                <a:gd name="connsiteY6" fmla="*/ 1294844 h 1307855"/>
                <a:gd name="connsiteX7" fmla="*/ 532820 w 1580485"/>
                <a:gd name="connsiteY7" fmla="*/ 513075 h 1307855"/>
                <a:gd name="connsiteX8" fmla="*/ 636778 w 1580485"/>
                <a:gd name="connsiteY8" fmla="*/ 611187 h 1307855"/>
                <a:gd name="connsiteX9" fmla="*/ 1351549 w 1580485"/>
                <a:gd name="connsiteY9" fmla="*/ 1279552 h 1307855"/>
                <a:gd name="connsiteX10" fmla="*/ 1580485 w 1580485"/>
                <a:gd name="connsiteY10" fmla="*/ 1268820 h 1307855"/>
                <a:gd name="connsiteX11" fmla="*/ 621465 w 1580485"/>
                <a:gd name="connsiteY11" fmla="*/ 11682 h 1307855"/>
                <a:gd name="connsiteX12" fmla="*/ 416403 w 1580485"/>
                <a:gd name="connsiteY12" fmla="*/ 7883 h 1307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80485" h="1307855">
                  <a:moveTo>
                    <a:pt x="416403" y="7883"/>
                  </a:moveTo>
                  <a:lnTo>
                    <a:pt x="810073" y="563508"/>
                  </a:lnTo>
                  <a:lnTo>
                    <a:pt x="719336" y="478787"/>
                  </a:lnTo>
                  <a:lnTo>
                    <a:pt x="205253" y="3894"/>
                  </a:lnTo>
                  <a:lnTo>
                    <a:pt x="0" y="0"/>
                  </a:lnTo>
                  <a:lnTo>
                    <a:pt x="749867" y="1307856"/>
                  </a:lnTo>
                  <a:lnTo>
                    <a:pt x="1025979" y="1294844"/>
                  </a:lnTo>
                  <a:lnTo>
                    <a:pt x="532820" y="513075"/>
                  </a:lnTo>
                  <a:lnTo>
                    <a:pt x="636778" y="611187"/>
                  </a:lnTo>
                  <a:lnTo>
                    <a:pt x="1351549" y="1279552"/>
                  </a:lnTo>
                  <a:lnTo>
                    <a:pt x="1580485" y="1268820"/>
                  </a:lnTo>
                  <a:lnTo>
                    <a:pt x="621465" y="11682"/>
                  </a:lnTo>
                  <a:lnTo>
                    <a:pt x="416403" y="7883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68EAB91-E639-DF40-952B-C9BBF54FB60A}"/>
                </a:ext>
              </a:extLst>
            </p:cNvPr>
            <p:cNvSpPr/>
            <p:nvPr/>
          </p:nvSpPr>
          <p:spPr>
            <a:xfrm>
              <a:off x="6117210" y="2642481"/>
              <a:ext cx="1770329" cy="1247735"/>
            </a:xfrm>
            <a:custGeom>
              <a:avLst/>
              <a:gdLst>
                <a:gd name="connsiteX0" fmla="*/ 777830 w 1770329"/>
                <a:gd name="connsiteY0" fmla="*/ 646235 h 1247734"/>
                <a:gd name="connsiteX1" fmla="*/ 1490223 w 1770329"/>
                <a:gd name="connsiteY1" fmla="*/ 1225224 h 1247734"/>
                <a:gd name="connsiteX2" fmla="*/ 1770330 w 1770329"/>
                <a:gd name="connsiteY2" fmla="*/ 1212022 h 1247734"/>
                <a:gd name="connsiteX3" fmla="*/ 787912 w 1770329"/>
                <a:gd name="connsiteY3" fmla="*/ 425789 h 1247734"/>
                <a:gd name="connsiteX4" fmla="*/ 577904 w 1770329"/>
                <a:gd name="connsiteY4" fmla="*/ 10828 h 1247734"/>
                <a:gd name="connsiteX5" fmla="*/ 371414 w 1770329"/>
                <a:gd name="connsiteY5" fmla="*/ 6933 h 1247734"/>
                <a:gd name="connsiteX6" fmla="*/ 554601 w 1770329"/>
                <a:gd name="connsiteY6" fmla="*/ 388653 h 1247734"/>
                <a:gd name="connsiteX7" fmla="*/ 220281 w 1770329"/>
                <a:gd name="connsiteY7" fmla="*/ 4084 h 1247734"/>
                <a:gd name="connsiteX8" fmla="*/ 0 w 1770329"/>
                <a:gd name="connsiteY8" fmla="*/ 0 h 1247734"/>
                <a:gd name="connsiteX9" fmla="*/ 1005530 w 1770329"/>
                <a:gd name="connsiteY9" fmla="*/ 1240421 h 1247734"/>
                <a:gd name="connsiteX10" fmla="*/ 1011522 w 1770329"/>
                <a:gd name="connsiteY10" fmla="*/ 1247734 h 1247734"/>
                <a:gd name="connsiteX11" fmla="*/ 1289821 w 1770329"/>
                <a:gd name="connsiteY11" fmla="*/ 1234627 h 1247734"/>
                <a:gd name="connsiteX12" fmla="*/ 777830 w 1770329"/>
                <a:gd name="connsiteY12" fmla="*/ 646235 h 1247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70329" h="1247734">
                  <a:moveTo>
                    <a:pt x="777830" y="646235"/>
                  </a:moveTo>
                  <a:lnTo>
                    <a:pt x="1490223" y="1225224"/>
                  </a:lnTo>
                  <a:lnTo>
                    <a:pt x="1770330" y="1212022"/>
                  </a:lnTo>
                  <a:lnTo>
                    <a:pt x="787912" y="425789"/>
                  </a:lnTo>
                  <a:lnTo>
                    <a:pt x="577904" y="10828"/>
                  </a:lnTo>
                  <a:lnTo>
                    <a:pt x="371414" y="6933"/>
                  </a:lnTo>
                  <a:lnTo>
                    <a:pt x="554601" y="388653"/>
                  </a:lnTo>
                  <a:lnTo>
                    <a:pt x="220281" y="4084"/>
                  </a:lnTo>
                  <a:lnTo>
                    <a:pt x="0" y="0"/>
                  </a:lnTo>
                  <a:lnTo>
                    <a:pt x="1005530" y="1240421"/>
                  </a:lnTo>
                  <a:lnTo>
                    <a:pt x="1011522" y="1247734"/>
                  </a:lnTo>
                  <a:lnTo>
                    <a:pt x="1289821" y="1234627"/>
                  </a:lnTo>
                  <a:lnTo>
                    <a:pt x="777830" y="646235"/>
                  </a:lnTo>
                  <a:close/>
                </a:path>
              </a:pathLst>
            </a:custGeom>
            <a:solidFill>
              <a:schemeClr val="accent1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19641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420" y="517525"/>
            <a:ext cx="3205327" cy="498598"/>
          </a:xfrm>
        </p:spPr>
        <p:txBody>
          <a:bodyPr/>
          <a:lstStyle/>
          <a:p>
            <a:r>
              <a:rPr lang="en-US"/>
              <a:t>Media partnership:</a:t>
            </a:r>
            <a:br>
              <a:rPr lang="en-US"/>
            </a:br>
            <a:r>
              <a:rPr lang="en-US" sz="1600" i="1">
                <a:solidFill>
                  <a:schemeClr val="accent5"/>
                </a:solidFill>
              </a:rPr>
              <a:t>The Fellas  </a:t>
            </a:r>
            <a:r>
              <a:rPr lang="en-US" sz="1600">
                <a:solidFill>
                  <a:schemeClr val="accent5"/>
                </a:solidFill>
              </a:rPr>
              <a:t>podcast 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8D1F7CA1-A95C-D849-83D8-DA570343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3550" y="517525"/>
            <a:ext cx="7407275" cy="4835525"/>
          </a:xfrm>
        </p:spPr>
        <p:txBody>
          <a:bodyPr/>
          <a:lstStyle/>
          <a:p>
            <a:endParaRPr lang="en-GB"/>
          </a:p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9919FF-7123-D040-9AF3-9FBD991E8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4824" y="6397627"/>
            <a:ext cx="2698751" cy="238124"/>
          </a:xfrm>
        </p:spPr>
        <p:txBody>
          <a:bodyPr/>
          <a:lstStyle/>
          <a:p>
            <a:r>
              <a:rPr lang="en-GB"/>
              <a:t>Official Sensitive - Department for Transport</a:t>
            </a:r>
          </a:p>
        </p:txBody>
      </p:sp>
      <p:sp>
        <p:nvSpPr>
          <p:cNvPr id="42" name="Slide Number Placeholder 41">
            <a:extLst>
              <a:ext uri="{FF2B5EF4-FFF2-40B4-BE49-F238E27FC236}">
                <a16:creationId xmlns:a16="http://schemas.microsoft.com/office/drawing/2014/main" id="{386155EC-5D4B-C546-83D9-6B8F8D6BB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" y="6397627"/>
            <a:ext cx="379568" cy="238124"/>
          </a:xfrm>
        </p:spPr>
        <p:txBody>
          <a:bodyPr/>
          <a:lstStyle/>
          <a:p>
            <a:fld id="{91D568E7-61F5-D04E-995D-81EF41C01A2A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94E59D-50CA-A00A-A613-F919323E61BD}"/>
              </a:ext>
            </a:extLst>
          </p:cNvPr>
          <p:cNvSpPr txBox="1"/>
          <p:nvPr/>
        </p:nvSpPr>
        <p:spPr>
          <a:xfrm>
            <a:off x="192135" y="1461557"/>
            <a:ext cx="3454194" cy="3170099"/>
          </a:xfrm>
          <a:prstGeom prst="rect">
            <a:avLst/>
          </a:prstGeom>
          <a:noFill/>
          <a:ln w="190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>
                <a:ea typeface="Times New Roman" panose="02020603050405020304" pitchFamily="18" charset="0"/>
                <a:cs typeface="Calibri"/>
              </a:rPr>
              <a:t>We have also incorporated a </a:t>
            </a:r>
            <a:r>
              <a:rPr lang="en-GB" sz="1200" b="1">
                <a:ea typeface="Times New Roman" panose="02020603050405020304" pitchFamily="18" charset="0"/>
                <a:cs typeface="Calibri"/>
              </a:rPr>
              <a:t>media partnership</a:t>
            </a:r>
            <a:r>
              <a:rPr lang="en-GB" sz="1200">
                <a:ea typeface="Times New Roman" panose="02020603050405020304" pitchFamily="18" charset="0"/>
                <a:cs typeface="Calibri"/>
              </a:rPr>
              <a:t> to help challenge the</a:t>
            </a:r>
            <a:r>
              <a:rPr lang="en-GB" sz="1200">
                <a:effectLst/>
                <a:ea typeface="Times New Roman" panose="02020603050405020304" pitchFamily="18" charset="0"/>
                <a:cs typeface="Calibri"/>
              </a:rPr>
              <a:t> belief that it's OK to drink a little and then drive</a:t>
            </a:r>
            <a:r>
              <a:rPr lang="en-GB" sz="1200">
                <a:ea typeface="Times New Roman" panose="02020603050405020304" pitchFamily="18" charset="0"/>
                <a:cs typeface="Calibri"/>
              </a:rPr>
              <a:t> and misconceptions about personal limits.</a:t>
            </a:r>
            <a:endParaRPr lang="en-US" sz="1200">
              <a:cs typeface="Helvetica"/>
            </a:endParaRPr>
          </a:p>
          <a:p>
            <a:endParaRPr lang="en-US" sz="1200">
              <a:cs typeface="Helvetica"/>
            </a:endParaRPr>
          </a:p>
          <a:p>
            <a:r>
              <a:rPr lang="en-GB" sz="1200">
                <a:ea typeface="Arial" panose="020B0604020202020204" pitchFamily="34" charset="0"/>
                <a:cs typeface="Calibri"/>
              </a:rPr>
              <a:t>We are using </a:t>
            </a:r>
            <a:r>
              <a:rPr lang="en-GB" sz="1200" b="1">
                <a:ea typeface="Arial" panose="020B0604020202020204" pitchFamily="34" charset="0"/>
                <a:cs typeface="Calibri"/>
              </a:rPr>
              <a:t>The Fellas Podcast,</a:t>
            </a:r>
            <a:r>
              <a:rPr lang="en-GB" sz="1200">
                <a:ea typeface="Arial" panose="020B0604020202020204" pitchFamily="34" charset="0"/>
                <a:cs typeface="Calibri"/>
              </a:rPr>
              <a:t> using trusted voices amongst our target audience, to leverage their platform and relatable style to convey our key messages.</a:t>
            </a:r>
            <a:endParaRPr lang="en-GB" sz="1200">
              <a:cs typeface="Calibri"/>
            </a:endParaRPr>
          </a:p>
          <a:p>
            <a:endParaRPr lang="en-GB" sz="1200">
              <a:ea typeface="Arial" panose="020B0604020202020204" pitchFamily="34" charset="0"/>
              <a:cs typeface="Calibri"/>
            </a:endParaRPr>
          </a:p>
          <a:p>
            <a:r>
              <a:rPr lang="en-GB" sz="1200">
                <a:ea typeface="Arial" panose="020B0604020202020204" pitchFamily="34" charset="0"/>
                <a:cs typeface="Calibri"/>
              </a:rPr>
              <a:t>The</a:t>
            </a:r>
            <a:r>
              <a:rPr lang="en-GB" sz="1200">
                <a:effectLst/>
                <a:ea typeface="Arial" panose="020B0604020202020204" pitchFamily="34" charset="0"/>
                <a:cs typeface="Calibri"/>
              </a:rPr>
              <a:t> Fellas podcast will </a:t>
            </a:r>
            <a:r>
              <a:rPr lang="en-GB" sz="1200">
                <a:ea typeface="Arial" panose="020B0604020202020204" pitchFamily="34" charset="0"/>
                <a:cs typeface="Calibri"/>
              </a:rPr>
              <a:t>do a host read advert to convey the consequences of drink driving, putting emphasis on the fact you </a:t>
            </a:r>
            <a:r>
              <a:rPr lang="en-GB" sz="1200" b="1">
                <a:ea typeface="Arial" panose="020B0604020202020204" pitchFamily="34" charset="0"/>
                <a:cs typeface="Calibri"/>
              </a:rPr>
              <a:t>do not have to be drunk to be a drink driver</a:t>
            </a:r>
            <a:r>
              <a:rPr lang="en-GB" sz="1200">
                <a:ea typeface="Arial" panose="020B0604020202020204" pitchFamily="34" charset="0"/>
                <a:cs typeface="Calibri"/>
              </a:rPr>
              <a:t> to help young men see it as a real risk.</a:t>
            </a:r>
          </a:p>
          <a:p>
            <a:endParaRPr lang="en-GB" sz="2000"/>
          </a:p>
        </p:txBody>
      </p:sp>
      <p:pic>
        <p:nvPicPr>
          <p:cNvPr id="4" name="Picture 3" descr="A person wearing a hat with beer cans on his head&#10;&#10;Description automatically generated">
            <a:extLst>
              <a:ext uri="{FF2B5EF4-FFF2-40B4-BE49-F238E27FC236}">
                <a16:creationId xmlns:a16="http://schemas.microsoft.com/office/drawing/2014/main" id="{84F811D7-9295-24A2-0B8A-D0A503A35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2855" y="1971541"/>
            <a:ext cx="5567136" cy="3180367"/>
          </a:xfrm>
          <a:prstGeom prst="rect">
            <a:avLst/>
          </a:prstGeom>
        </p:spPr>
      </p:pic>
      <p:pic>
        <p:nvPicPr>
          <p:cNvPr id="7" name="Picture 6" descr="A screenshot of a screen with numbers and percentages&#10;&#10;Description automatically generated">
            <a:extLst>
              <a:ext uri="{FF2B5EF4-FFF2-40B4-BE49-F238E27FC236}">
                <a16:creationId xmlns:a16="http://schemas.microsoft.com/office/drawing/2014/main" id="{B87C4E91-7FD8-A8CD-4FFB-404ABCD086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2468" y="1969327"/>
            <a:ext cx="2272395" cy="318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7510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A26534-125C-B04F-8707-115ABB88C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Department for Transport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8349B5-3116-AB49-99E6-A0E422E84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11</a:t>
            </a:fld>
            <a:endParaRPr lang="en-GB"/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42DBD3E0-D0D5-4E84-834B-83CE64F1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785" y="336663"/>
            <a:ext cx="3205327" cy="332399"/>
          </a:xfrm>
        </p:spPr>
        <p:txBody>
          <a:bodyPr/>
          <a:lstStyle/>
          <a:p>
            <a:r>
              <a:rPr lang="en-GB" sz="2400">
                <a:solidFill>
                  <a:srgbClr val="0093D3"/>
                </a:solidFill>
                <a:latin typeface="Impact"/>
                <a:cs typeface="Helvetica"/>
              </a:rPr>
              <a:t>THINK! 0%</a:t>
            </a:r>
          </a:p>
        </p:txBody>
      </p:sp>
      <p:sp>
        <p:nvSpPr>
          <p:cNvPr id="13" name="Content Placeholder 18">
            <a:extLst>
              <a:ext uri="{FF2B5EF4-FFF2-40B4-BE49-F238E27FC236}">
                <a16:creationId xmlns:a16="http://schemas.microsoft.com/office/drawing/2014/main" id="{97778388-D6C8-4CE1-BF0E-8610AC622273}"/>
              </a:ext>
            </a:extLst>
          </p:cNvPr>
          <p:cNvSpPr txBox="1">
            <a:spLocks/>
          </p:cNvSpPr>
          <p:nvPr/>
        </p:nvSpPr>
        <p:spPr>
          <a:xfrm>
            <a:off x="116516" y="918448"/>
            <a:ext cx="3470707" cy="574905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278" rtl="0" eaLnBrk="1" latinLnBrk="0" hangingPunct="1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278" rtl="0" eaLnBrk="1" latinLnBrk="0" hangingPunct="1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513" indent="-163513" algn="l" defTabSz="914278" rtl="0" eaLnBrk="1" latinLnBrk="0" hangingPunct="1">
              <a:lnSpc>
                <a:spcPct val="111000"/>
              </a:lnSpc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278" rtl="0" eaLnBrk="1" latinLnBrk="0" hangingPunct="1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278" rtl="0" eaLnBrk="1" latinLnBrk="0" hangingPunct="1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350" indent="0" algn="l" defTabSz="914278" rtl="0" eaLnBrk="1" latinLnBrk="0" hangingPunct="1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350" indent="0" algn="l" defTabSz="914278" rtl="0" eaLnBrk="1" latinLnBrk="0" hangingPunct="1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50" indent="0" algn="l" defTabSz="914278" rtl="0" eaLnBrk="1" latinLnBrk="0" hangingPunct="1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350" indent="0" algn="l" defTabSz="914278" rtl="0" eaLnBrk="1" latinLnBrk="0" hangingPunct="1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r>
              <a:rPr lang="en-US" sz="1200" dirty="0"/>
              <a:t>THINK! </a:t>
            </a:r>
            <a:r>
              <a:rPr lang="en-US" sz="1200" dirty="0">
                <a:ea typeface="+mn-lt"/>
                <a:cs typeface="+mn-lt"/>
              </a:rPr>
              <a:t>0% is a brand new, partner-led platform that aims to encourage drivers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lt"/>
                <a:cs typeface="+mn-lt"/>
              </a:rPr>
              <a:t>to </a:t>
            </a:r>
            <a:r>
              <a:rPr lang="en-US" sz="1200" dirty="0">
                <a:ea typeface="+mn-lt"/>
                <a:cs typeface="+mn-lt"/>
              </a:rPr>
              <a:t>always opt for 0% over an alcoholic drink if they’re getting behind the wheel. </a:t>
            </a:r>
            <a:br>
              <a:rPr lang="en-US" sz="1200" dirty="0">
                <a:ea typeface="+mn-lt"/>
                <a:cs typeface="+mn-lt"/>
              </a:rPr>
            </a:br>
            <a:endParaRPr lang="en-US" dirty="0">
              <a:ea typeface="+mn-lt"/>
              <a:cs typeface="+mn-lt"/>
            </a:endParaRPr>
          </a:p>
          <a:p>
            <a:pPr>
              <a:spcAft>
                <a:spcPts val="600"/>
              </a:spcAft>
              <a:defRPr/>
            </a:pPr>
            <a:r>
              <a:rPr lang="en-US" sz="1200" dirty="0">
                <a:ea typeface="+mn-lt"/>
                <a:cs typeface="+mn-lt"/>
              </a:rPr>
              <a:t>In collaboration with on and off-trade </a:t>
            </a:r>
            <a:r>
              <a:rPr lang="en-US" sz="1200" dirty="0" err="1">
                <a:ea typeface="+mn-lt"/>
                <a:cs typeface="+mn-lt"/>
              </a:rPr>
              <a:t>organisations.THINK</a:t>
            </a:r>
            <a:r>
              <a:rPr lang="en-US" sz="1200" dirty="0">
                <a:ea typeface="+mn-lt"/>
                <a:cs typeface="+mn-lt"/>
              </a:rPr>
              <a:t>! 0% aims to create a new social norm amongst drivers. Together, we will prompt them to THINK! 0% when in drinking environments and help them to set new, safer habits without missing out on good times</a:t>
            </a:r>
            <a:r>
              <a:rPr lang="en-GB" sz="1200" dirty="0">
                <a:latin typeface="Helvetica"/>
                <a:cs typeface="Helvetica"/>
              </a:rPr>
              <a:t> </a:t>
            </a:r>
          </a:p>
          <a:p>
            <a:pPr>
              <a:spcAft>
                <a:spcPts val="600"/>
              </a:spcAft>
              <a:defRPr/>
            </a:pPr>
            <a:endParaRPr lang="en-GB" sz="1200" dirty="0">
              <a:cs typeface="Helvetica"/>
            </a:endParaRPr>
          </a:p>
          <a:p>
            <a:pPr>
              <a:lnSpc>
                <a:spcPct val="100000"/>
              </a:lnSpc>
            </a:pPr>
            <a:r>
              <a:rPr lang="en-GB" sz="1200" dirty="0">
                <a:ea typeface="+mn-lt"/>
                <a:cs typeface="+mn-lt"/>
              </a:rPr>
              <a:t>We have developed the THINK! 0% badge. This is designed to be used on partners’ marketing materials to highlight a safe drinking option to drivers and divert them away from risky behaviours.</a:t>
            </a:r>
          </a:p>
          <a:p>
            <a:pPr>
              <a:lnSpc>
                <a:spcPct val="100000"/>
              </a:lnSpc>
            </a:pPr>
            <a:endParaRPr lang="en-GB" sz="1200" dirty="0">
              <a:ea typeface="+mn-lt"/>
              <a:cs typeface="+mn-lt"/>
            </a:endParaRPr>
          </a:p>
          <a:p>
            <a:r>
              <a:rPr lang="en-GB" sz="1200" b="1" dirty="0">
                <a:solidFill>
                  <a:schemeClr val="accent4"/>
                </a:solidFill>
                <a:cs typeface="Helvetica"/>
              </a:rPr>
              <a:t>How to support:</a:t>
            </a:r>
          </a:p>
          <a:p>
            <a:pPr marL="171450" indent="-171450">
              <a:buChar char="•"/>
            </a:pPr>
            <a:r>
              <a:rPr lang="en-GB" sz="1200" dirty="0">
                <a:ea typeface="+mn-lt"/>
                <a:cs typeface="+mn-lt"/>
              </a:rPr>
              <a:t>Co-creating content </a:t>
            </a:r>
            <a:endParaRPr lang="en-GB" sz="1200" dirty="0">
              <a:cs typeface="Helvetica"/>
            </a:endParaRPr>
          </a:p>
          <a:p>
            <a:pPr marL="171450" indent="-171450">
              <a:buChar char="•"/>
            </a:pPr>
            <a:r>
              <a:rPr lang="en-GB" sz="1200" dirty="0">
                <a:ea typeface="+mn-lt"/>
                <a:cs typeface="+mn-lt"/>
              </a:rPr>
              <a:t>Integrating the THINK! 0% badge within your marketing materials</a:t>
            </a:r>
            <a:endParaRPr lang="en-GB" dirty="0">
              <a:cs typeface="Helvetica"/>
            </a:endParaRPr>
          </a:p>
          <a:p>
            <a:pPr marL="171450" indent="-171450">
              <a:buChar char="•"/>
            </a:pPr>
            <a:r>
              <a:rPr lang="en-GB" sz="1200" dirty="0">
                <a:ea typeface="+mn-lt"/>
                <a:cs typeface="+mn-lt"/>
              </a:rPr>
              <a:t>Using THINK! 0% assets in your comms </a:t>
            </a:r>
            <a:endParaRPr lang="en-GB" sz="1200" dirty="0">
              <a:ea typeface="+mn-lt"/>
              <a:cs typeface="Helvetica"/>
            </a:endParaRPr>
          </a:p>
          <a:p>
            <a:endParaRPr lang="en-GB" sz="1200" dirty="0">
              <a:ea typeface="+mn-lt"/>
              <a:cs typeface="Helvetica"/>
            </a:endParaRPr>
          </a:p>
          <a:p>
            <a:r>
              <a:rPr lang="en-GB" sz="1200" b="1" dirty="0">
                <a:cs typeface="Helvetica"/>
              </a:rPr>
              <a:t>Download 0% assets </a:t>
            </a:r>
            <a:r>
              <a:rPr lang="en-GB" sz="1200" b="1" dirty="0">
                <a:cs typeface="Helvetica"/>
                <a:hlinkClick r:id="rId3"/>
              </a:rPr>
              <a:t>here</a:t>
            </a:r>
            <a:r>
              <a:rPr lang="en-GB" sz="1200" b="1" dirty="0">
                <a:cs typeface="Helvetica"/>
              </a:rPr>
              <a:t>:</a:t>
            </a:r>
            <a:endParaRPr lang="en-GB" b="1" dirty="0">
              <a:cs typeface="Helvetic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F1B873-7726-4BFE-AE37-330F28C813DC}"/>
              </a:ext>
            </a:extLst>
          </p:cNvPr>
          <p:cNvSpPr txBox="1"/>
          <p:nvPr/>
        </p:nvSpPr>
        <p:spPr>
          <a:xfrm>
            <a:off x="3870251" y="6397627"/>
            <a:ext cx="45188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/>
              <a:t>*Please do not share with anyone under the legal age for drinking.</a:t>
            </a:r>
          </a:p>
          <a:p>
            <a:endParaRPr lang="en-GB" sz="800"/>
          </a:p>
        </p:txBody>
      </p:sp>
      <p:pic>
        <p:nvPicPr>
          <p:cNvPr id="7" name="Picture 6" descr="A blue and yellow sign&#10;&#10;Description automatically generated">
            <a:extLst>
              <a:ext uri="{FF2B5EF4-FFF2-40B4-BE49-F238E27FC236}">
                <a16:creationId xmlns:a16="http://schemas.microsoft.com/office/drawing/2014/main" id="{64CAF911-90B6-C6DD-78CD-36AA68A1FE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1886" y="1192664"/>
            <a:ext cx="4060372" cy="3855812"/>
          </a:xfrm>
          <a:prstGeom prst="rect">
            <a:avLst/>
          </a:prstGeom>
        </p:spPr>
      </p:pic>
      <p:pic>
        <p:nvPicPr>
          <p:cNvPr id="3" name="Picture 2" descr="A group of people posing for a picture&#10;&#10;Description automatically generated">
            <a:extLst>
              <a:ext uri="{FF2B5EF4-FFF2-40B4-BE49-F238E27FC236}">
                <a16:creationId xmlns:a16="http://schemas.microsoft.com/office/drawing/2014/main" id="{17DB32C9-0A27-2E4B-ED53-B073F65D87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600" y="1196083"/>
            <a:ext cx="3832261" cy="386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8855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517525"/>
            <a:ext cx="3221527" cy="276999"/>
          </a:xfrm>
        </p:spPr>
        <p:txBody>
          <a:bodyPr vert="horz" wrap="square" lIns="0" tIns="0" rIns="0" bIns="0" rtlCol="0" anchor="t">
            <a:normAutofit/>
          </a:bodyPr>
          <a:lstStyle/>
          <a:p>
            <a:r>
              <a:rPr lang="en-GB"/>
              <a:t>Timings and Channels</a:t>
            </a:r>
          </a:p>
        </p:txBody>
      </p:sp>
      <p:sp>
        <p:nvSpPr>
          <p:cNvPr id="42" name="Slide Number Placeholder 41">
            <a:extLst>
              <a:ext uri="{FF2B5EF4-FFF2-40B4-BE49-F238E27FC236}">
                <a16:creationId xmlns:a16="http://schemas.microsoft.com/office/drawing/2014/main" id="{386155EC-5D4B-C546-83D9-6B8F8D6BB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" y="6397627"/>
            <a:ext cx="379568" cy="238124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91D568E7-61F5-D04E-995D-81EF41C01A2A}" type="slidenum">
              <a:rPr lang="en-GB" smtClean="0"/>
              <a:pPr>
                <a:spcAft>
                  <a:spcPts val="600"/>
                </a:spcAft>
              </a:pPr>
              <a:t>12</a:t>
            </a:fld>
            <a:endParaRPr lang="en-GB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FF58AF4-A6F0-4613-3991-023F5EF812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8345458"/>
              </p:ext>
            </p:extLst>
          </p:nvPr>
        </p:nvGraphicFramePr>
        <p:xfrm>
          <a:off x="1188609" y="518412"/>
          <a:ext cx="9811977" cy="559836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202510">
                  <a:extLst>
                    <a:ext uri="{9D8B030D-6E8A-4147-A177-3AD203B41FA5}">
                      <a16:colId xmlns:a16="http://schemas.microsoft.com/office/drawing/2014/main" val="2446436138"/>
                    </a:ext>
                  </a:extLst>
                </a:gridCol>
                <a:gridCol w="1202510">
                  <a:extLst>
                    <a:ext uri="{9D8B030D-6E8A-4147-A177-3AD203B41FA5}">
                      <a16:colId xmlns:a16="http://schemas.microsoft.com/office/drawing/2014/main" val="3417960058"/>
                    </a:ext>
                  </a:extLst>
                </a:gridCol>
                <a:gridCol w="1422418">
                  <a:extLst>
                    <a:ext uri="{9D8B030D-6E8A-4147-A177-3AD203B41FA5}">
                      <a16:colId xmlns:a16="http://schemas.microsoft.com/office/drawing/2014/main" val="3330090910"/>
                    </a:ext>
                  </a:extLst>
                </a:gridCol>
                <a:gridCol w="1221014">
                  <a:extLst>
                    <a:ext uri="{9D8B030D-6E8A-4147-A177-3AD203B41FA5}">
                      <a16:colId xmlns:a16="http://schemas.microsoft.com/office/drawing/2014/main" val="4130268163"/>
                    </a:ext>
                  </a:extLst>
                </a:gridCol>
                <a:gridCol w="1155995">
                  <a:extLst>
                    <a:ext uri="{9D8B030D-6E8A-4147-A177-3AD203B41FA5}">
                      <a16:colId xmlns:a16="http://schemas.microsoft.com/office/drawing/2014/main" val="4017524435"/>
                    </a:ext>
                  </a:extLst>
                </a:gridCol>
                <a:gridCol w="1202510">
                  <a:extLst>
                    <a:ext uri="{9D8B030D-6E8A-4147-A177-3AD203B41FA5}">
                      <a16:colId xmlns:a16="http://schemas.microsoft.com/office/drawing/2014/main" val="3803761620"/>
                    </a:ext>
                  </a:extLst>
                </a:gridCol>
                <a:gridCol w="1202510">
                  <a:extLst>
                    <a:ext uri="{9D8B030D-6E8A-4147-A177-3AD203B41FA5}">
                      <a16:colId xmlns:a16="http://schemas.microsoft.com/office/drawing/2014/main" val="1601443354"/>
                    </a:ext>
                  </a:extLst>
                </a:gridCol>
                <a:gridCol w="1202510">
                  <a:extLst>
                    <a:ext uri="{9D8B030D-6E8A-4147-A177-3AD203B41FA5}">
                      <a16:colId xmlns:a16="http://schemas.microsoft.com/office/drawing/2014/main" val="3431372752"/>
                    </a:ext>
                  </a:extLst>
                </a:gridCol>
              </a:tblGrid>
              <a:tr h="404435">
                <a:tc rowSpan="2"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</a:pP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Activity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5346" marR="25346" marT="16897" marB="16897" anchor="ctr"/>
                </a:tc>
                <a:tc gridSpan="7"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</a:pP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Week Commencing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5346" marR="25346" marT="16897" marB="16897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226768586"/>
                  </a:ext>
                </a:extLst>
              </a:tr>
              <a:tr h="5643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</a:rPr>
                        <a:t>18 Nov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5346" marR="25346" marT="16897" marB="16897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</a:rPr>
                        <a:t>25 Nov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5346" marR="25346" marT="16897" marB="16897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</a:rPr>
                        <a:t>2 Dec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5346" marR="25346" marT="16897" marB="16897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</a:rPr>
                        <a:t>9 Dec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5346" marR="25346" marT="16897" marB="16897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</a:rPr>
                        <a:t>16 Dec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5346" marR="25346" marT="16897" marB="16897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</a:rPr>
                        <a:t>23 Dec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5346" marR="25346" marT="16897" marB="16897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</a:rPr>
                        <a:t>31 Dec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5346" marR="25346" marT="16897" marB="16897" anchor="b"/>
                </a:tc>
                <a:extLst>
                  <a:ext uri="{0D108BD9-81ED-4DB2-BD59-A6C34878D82A}">
                    <a16:rowId xmlns:a16="http://schemas.microsoft.com/office/drawing/2014/main" val="1559019333"/>
                  </a:ext>
                </a:extLst>
              </a:tr>
              <a:tr h="453571">
                <a:tc>
                  <a:txBody>
                    <a:bodyPr/>
                    <a:lstStyle/>
                    <a:p>
                      <a:pPr lvl="0" algn="ctr">
                        <a:lnSpc>
                          <a:spcPts val="1650"/>
                        </a:lnSpc>
                        <a:buNone/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</a:rPr>
                        <a:t>THINK! 0% Launch</a:t>
                      </a:r>
                    </a:p>
                  </a:txBody>
                  <a:tcPr marL="25346" marR="25346" marT="16897" marB="16897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lvl="0" algn="l">
                        <a:lnSpc>
                          <a:spcPts val="1650"/>
                        </a:lnSpc>
                        <a:buNone/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</a:rPr>
                        <a:t>From 20 Nov</a:t>
                      </a:r>
                    </a:p>
                  </a:txBody>
                  <a:tcPr marL="25346" marR="25346" marT="16897" marB="16897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25346" marR="25346" marT="16897" marB="16897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25346" marR="25346" marT="16897" marB="16897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25346" marR="25346" marT="16897" marB="16897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25346" marR="25346" marT="16897" marB="16897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25346" marR="25346" marT="16897" marB="16897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25346" marR="25346" marT="16897" marB="16897" anchor="b"/>
                </a:tc>
                <a:extLst>
                  <a:ext uri="{0D108BD9-81ED-4DB2-BD59-A6C34878D82A}">
                    <a16:rowId xmlns:a16="http://schemas.microsoft.com/office/drawing/2014/main" val="2015055552"/>
                  </a:ext>
                </a:extLst>
              </a:tr>
              <a:tr h="291569">
                <a:tc>
                  <a:txBody>
                    <a:bodyPr/>
                    <a:lstStyle/>
                    <a:p>
                      <a:pPr lvl="0">
                        <a:lnSpc>
                          <a:spcPts val="1650"/>
                        </a:lnSpc>
                        <a:buNone/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</a:rPr>
                        <a:t>Out-of-home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5346" marR="25346" marT="16897" marB="16897" anchor="ctr"/>
                </a:tc>
                <a:tc gridSpan="7"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</a:pPr>
                      <a:r>
                        <a:rPr lang="en-US" sz="1100" b="1">
                          <a:solidFill>
                            <a:srgbClr val="303738"/>
                          </a:solidFill>
                          <a:effectLst/>
                        </a:rPr>
                        <a:t>From 18 Nov</a:t>
                      </a:r>
                      <a:endParaRPr lang="en-US" sz="1400" b="1">
                        <a:solidFill>
                          <a:srgbClr val="303738"/>
                        </a:solidFill>
                        <a:effectLst/>
                      </a:endParaRPr>
                    </a:p>
                  </a:txBody>
                  <a:tcPr marL="25346" marR="25346" marT="16897" marB="16897"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090147538"/>
                  </a:ext>
                </a:extLst>
              </a:tr>
              <a:tr h="291569"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</a:rPr>
                        <a:t>Digital Audio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5346" marR="25346" marT="16897" marB="16897" anchor="ctr"/>
                </a:tc>
                <a:tc gridSpan="7"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</a:pPr>
                      <a:r>
                        <a:rPr lang="en-US" sz="1100" b="1">
                          <a:solidFill>
                            <a:srgbClr val="303738"/>
                          </a:solidFill>
                          <a:effectLst/>
                        </a:rPr>
                        <a:t>From 18 Nov</a:t>
                      </a:r>
                      <a:endParaRPr lang="en-US" sz="1400" b="1">
                        <a:solidFill>
                          <a:srgbClr val="303738"/>
                        </a:solidFill>
                        <a:effectLst/>
                      </a:endParaRPr>
                    </a:p>
                  </a:txBody>
                  <a:tcPr marL="25346" marR="25346" marT="16897" marB="16897"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836522141"/>
                  </a:ext>
                </a:extLst>
              </a:tr>
              <a:tr h="1119251"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</a:rPr>
                        <a:t>THINK! organic social</a:t>
                      </a:r>
                      <a:br>
                        <a:rPr lang="en-US" sz="1100" b="1">
                          <a:solidFill>
                            <a:srgbClr val="303738"/>
                          </a:solidFill>
                          <a:effectLst/>
                        </a:rPr>
                      </a:b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</a:rPr>
                        <a:t>Twitter / X, Facebook, Instagram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5346" marR="25346" marT="16897" marB="16897" anchor="b"/>
                </a:tc>
                <a:tc gridSpan="7"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</a:pPr>
                      <a:r>
                        <a:rPr lang="en-US" sz="1100" b="1">
                          <a:solidFill>
                            <a:srgbClr val="303738"/>
                          </a:solidFill>
                          <a:effectLst/>
                        </a:rPr>
                        <a:t>From 20 Nov</a:t>
                      </a:r>
                      <a:endParaRPr lang="en-US" sz="1400" b="1">
                        <a:solidFill>
                          <a:srgbClr val="303738"/>
                        </a:solidFill>
                        <a:effectLst/>
                      </a:endParaRPr>
                    </a:p>
                  </a:txBody>
                  <a:tcPr marL="25346" marR="25346" marT="16897" marB="16897"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772632144"/>
                  </a:ext>
                </a:extLst>
              </a:tr>
              <a:tr h="291569"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</a:rPr>
                        <a:t>PR activity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5346" marR="25346" marT="16897" marB="16897" anchor="b"/>
                </a:tc>
                <a:tc gridSpan="7"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</a:pPr>
                      <a:r>
                        <a:rPr lang="en-US" sz="1100" b="1">
                          <a:solidFill>
                            <a:srgbClr val="303738"/>
                          </a:solidFill>
                          <a:effectLst/>
                        </a:rPr>
                        <a:t>From 20 Nov</a:t>
                      </a:r>
                      <a:endParaRPr lang="en-US" sz="1400" b="1">
                        <a:solidFill>
                          <a:srgbClr val="303738"/>
                        </a:solidFill>
                        <a:effectLst/>
                      </a:endParaRPr>
                    </a:p>
                  </a:txBody>
                  <a:tcPr marL="25346" marR="25346" marT="16897" marB="16897"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3775238388"/>
                  </a:ext>
                </a:extLst>
              </a:tr>
              <a:tr h="470273"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</a:rPr>
                        <a:t>Podcast partnership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5346" marR="25346" marT="16897" marB="16897" anchor="ctr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ts val="2550"/>
                        </a:lnSpc>
                      </a:pPr>
                      <a:endParaRPr lang="en-US" sz="1600">
                        <a:solidFill>
                          <a:srgbClr val="303738"/>
                        </a:solidFill>
                        <a:effectLst/>
                      </a:endParaRPr>
                    </a:p>
                  </a:txBody>
                  <a:tcPr marL="25346" marR="25346" marT="16897" marB="16897" anchor="ctr"/>
                </a:tc>
                <a:tc gridSpan="6"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</a:pPr>
                      <a:r>
                        <a:rPr lang="en-US" sz="1100" b="1">
                          <a:solidFill>
                            <a:srgbClr val="303738"/>
                          </a:solidFill>
                          <a:effectLst/>
                        </a:rPr>
                        <a:t>From 25 Nov</a:t>
                      </a:r>
                      <a:endParaRPr lang="en-US" sz="1400" b="1">
                        <a:solidFill>
                          <a:srgbClr val="303738"/>
                        </a:solidFill>
                        <a:effectLst/>
                      </a:endParaRPr>
                    </a:p>
                  </a:txBody>
                  <a:tcPr marL="25346" marR="25346" marT="16897" marB="16897"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4108186274"/>
                  </a:ext>
                </a:extLst>
              </a:tr>
              <a:tr h="902925"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</a:rPr>
                        <a:t>Paid social</a:t>
                      </a:r>
                      <a:br>
                        <a:rPr lang="en-US" sz="1100" b="1">
                          <a:solidFill>
                            <a:srgbClr val="303738"/>
                          </a:solidFill>
                          <a:effectLst/>
                        </a:rPr>
                      </a:b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</a:rPr>
                        <a:t>Snapchat, Reddit and Meta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5346" marR="25346" marT="16897" marB="16897" anchor="b"/>
                </a:tc>
                <a:tc gridSpan="2">
                  <a:txBody>
                    <a:bodyPr/>
                    <a:lstStyle/>
                    <a:p>
                      <a:pPr fontAlgn="auto">
                        <a:lnSpc>
                          <a:spcPts val="2550"/>
                        </a:lnSpc>
                      </a:pPr>
                      <a:endParaRPr lang="en-US" sz="1600">
                        <a:solidFill>
                          <a:srgbClr val="303738"/>
                        </a:solidFill>
                        <a:effectLst/>
                      </a:endParaRPr>
                    </a:p>
                  </a:txBody>
                  <a:tcPr marL="25346" marR="25346" marT="16897" marB="16897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gridSpan="5"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</a:pPr>
                      <a:r>
                        <a:rPr lang="en-US" sz="1100" b="1">
                          <a:solidFill>
                            <a:srgbClr val="303738"/>
                          </a:solidFill>
                          <a:effectLst/>
                        </a:rPr>
                        <a:t>From 4 Dec</a:t>
                      </a:r>
                      <a:endParaRPr lang="en-US" sz="1400" b="1">
                        <a:solidFill>
                          <a:srgbClr val="303738"/>
                        </a:solidFill>
                        <a:effectLst/>
                      </a:endParaRPr>
                    </a:p>
                  </a:txBody>
                  <a:tcPr marL="25346" marR="25346" marT="16897" marB="16897"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2222963656"/>
                  </a:ext>
                </a:extLst>
              </a:tr>
              <a:tr h="442057"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</a:rPr>
                        <a:t>Online Video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5346" marR="25346" marT="16897" marB="16897" anchor="ctr"/>
                </a:tc>
                <a:tc gridSpan="2">
                  <a:txBody>
                    <a:bodyPr/>
                    <a:lstStyle/>
                    <a:p>
                      <a:pPr fontAlgn="auto">
                        <a:lnSpc>
                          <a:spcPts val="2550"/>
                        </a:lnSpc>
                      </a:pPr>
                      <a:endParaRPr lang="en-US" sz="1600">
                        <a:solidFill>
                          <a:srgbClr val="303738"/>
                        </a:solidFill>
                        <a:effectLst/>
                      </a:endParaRPr>
                    </a:p>
                  </a:txBody>
                  <a:tcPr marL="25346" marR="25346" marT="16897" marB="16897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gridSpan="5"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</a:pPr>
                      <a:r>
                        <a:rPr lang="en-US" sz="1100" b="1">
                          <a:solidFill>
                            <a:srgbClr val="303738"/>
                          </a:solidFill>
                          <a:effectLst/>
                        </a:rPr>
                        <a:t>From 4 Dec</a:t>
                      </a:r>
                      <a:endParaRPr lang="en-US" sz="1400" b="1">
                        <a:solidFill>
                          <a:srgbClr val="303738"/>
                        </a:solidFill>
                        <a:effectLst/>
                      </a:endParaRPr>
                    </a:p>
                  </a:txBody>
                  <a:tcPr marL="25346" marR="25346" marT="16897" marB="16897"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354302047"/>
                  </a:ext>
                </a:extLst>
              </a:tr>
              <a:tr h="366813"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</a:rPr>
                        <a:t>Radio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5346" marR="25346" marT="16897" marB="16897" anchor="ctr"/>
                </a:tc>
                <a:tc gridSpan="3">
                  <a:txBody>
                    <a:bodyPr/>
                    <a:lstStyle/>
                    <a:p>
                      <a:pPr fontAlgn="auto">
                        <a:lnSpc>
                          <a:spcPts val="2550"/>
                        </a:lnSpc>
                      </a:pPr>
                      <a:endParaRPr lang="en-US" sz="1600">
                        <a:solidFill>
                          <a:srgbClr val="303738"/>
                        </a:solidFill>
                        <a:effectLst/>
                      </a:endParaRPr>
                    </a:p>
                  </a:txBody>
                  <a:tcPr marL="25346" marR="25346" marT="16897" marB="16897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gridSpan="4">
                  <a:txBody>
                    <a:bodyPr/>
                    <a:lstStyle/>
                    <a:p>
                      <a:pPr lvl="0">
                        <a:lnSpc>
                          <a:spcPts val="1650"/>
                        </a:lnSpc>
                        <a:buNone/>
                      </a:pPr>
                      <a:r>
                        <a:rPr lang="en-US" sz="1100" b="1">
                          <a:solidFill>
                            <a:srgbClr val="303738"/>
                          </a:solidFill>
                          <a:effectLst/>
                        </a:rPr>
                        <a:t>From 9 Dec</a:t>
                      </a:r>
                      <a:endParaRPr lang="en-US" sz="1400" b="1">
                        <a:solidFill>
                          <a:srgbClr val="303738"/>
                        </a:solidFill>
                        <a:effectLst/>
                      </a:endParaRPr>
                    </a:p>
                  </a:txBody>
                  <a:tcPr marL="25346" marR="25346" marT="16897" marB="16897"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624227895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A2399696-AC8A-E1CF-183D-1535EAEE77C8}"/>
              </a:ext>
            </a:extLst>
          </p:cNvPr>
          <p:cNvSpPr>
            <a:spLocks noGrp="1"/>
          </p:cNvSpPr>
          <p:nvPr/>
        </p:nvSpPr>
        <p:spPr>
          <a:xfrm flipH="1">
            <a:off x="3322737" y="119358"/>
            <a:ext cx="4888153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27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/>
              <a:t>Media Laydown: Timings and Channels</a:t>
            </a:r>
          </a:p>
        </p:txBody>
      </p:sp>
    </p:spTree>
    <p:extLst>
      <p:ext uri="{BB962C8B-B14F-4D97-AF65-F5344CB8AC3E}">
        <p14:creationId xmlns:p14="http://schemas.microsoft.com/office/powerpoint/2010/main" val="17669933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57EA9-38A8-6D97-6922-9EC423C6F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5" y="517525"/>
            <a:ext cx="11176000" cy="360099"/>
          </a:xfrm>
        </p:spPr>
        <p:txBody>
          <a:bodyPr/>
          <a:lstStyle/>
          <a:p>
            <a:pPr algn="ctr"/>
            <a:r>
              <a:rPr lang="en-GB" sz="2600" b="1"/>
              <a:t>How to support?</a:t>
            </a:r>
            <a:endParaRPr lang="en-US" sz="26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68D106-A5F6-B05C-60E4-47491AC28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700"/>
              <a:t>Official Sensitive - Department for Transport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FD1F25-BAFE-B728-04CF-80D236751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13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EC888B-5538-0C6F-7B5B-69BC28E2D86E}"/>
              </a:ext>
            </a:extLst>
          </p:cNvPr>
          <p:cNvSpPr txBox="1"/>
          <p:nvPr/>
        </p:nvSpPr>
        <p:spPr>
          <a:xfrm>
            <a:off x="511086" y="1033671"/>
            <a:ext cx="11185200" cy="46075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endParaRPr lang="en-GB" sz="1400" dirty="0">
              <a:cs typeface="Helvetica"/>
            </a:endParaRPr>
          </a:p>
          <a:p>
            <a:r>
              <a:rPr lang="en-GB" b="1" dirty="0">
                <a:solidFill>
                  <a:schemeClr val="accent3"/>
                </a:solidFill>
                <a:latin typeface="Impact"/>
                <a:ea typeface="+mn-lt"/>
                <a:cs typeface="+mn-lt"/>
              </a:rPr>
              <a:t>AMPLIFICATION</a:t>
            </a:r>
            <a:endParaRPr lang="en-US" dirty="0">
              <a:ea typeface="+mn-lt"/>
              <a:cs typeface="+mn-lt"/>
            </a:endParaRPr>
          </a:p>
          <a:p>
            <a:endParaRPr lang="en-GB" sz="1400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GB" sz="1400" dirty="0">
                <a:ea typeface="+mn-lt"/>
                <a:cs typeface="+mn-lt"/>
              </a:rPr>
              <a:t>There are many ways to support our campaign! Help us amplify the message by sharing our content on your social media channels —see page 5 for suggested copy to make it easy.</a:t>
            </a:r>
            <a:endParaRPr lang="en-US" sz="1600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endParaRPr lang="en-GB" sz="1400" dirty="0">
              <a:cs typeface="Helvetica"/>
            </a:endParaRPr>
          </a:p>
          <a:p>
            <a:pPr marL="285750" indent="-285750">
              <a:buFont typeface="Arial"/>
              <a:buChar char="•"/>
            </a:pPr>
            <a:r>
              <a:rPr lang="en-GB" sz="1400" dirty="0">
                <a:ea typeface="+mn-lt"/>
                <a:cs typeface="+mn-lt"/>
              </a:rPr>
              <a:t>You can follow and tag us here:</a:t>
            </a:r>
          </a:p>
          <a:p>
            <a:r>
              <a:rPr lang="en-GB" sz="1400" dirty="0">
                <a:ea typeface="+mn-lt"/>
                <a:cs typeface="+mn-lt"/>
              </a:rPr>
              <a:t>      X: </a:t>
            </a:r>
            <a:r>
              <a:rPr lang="en-GB" sz="1400" b="1" dirty="0">
                <a:ea typeface="+mn-lt"/>
                <a:cs typeface="+mn-lt"/>
              </a:rPr>
              <a:t>@THINKgovuk</a:t>
            </a:r>
          </a:p>
          <a:p>
            <a:r>
              <a:rPr lang="en-GB" sz="1400" dirty="0">
                <a:ea typeface="+mn-lt"/>
                <a:cs typeface="+mn-lt"/>
              </a:rPr>
              <a:t>      Instagram: </a:t>
            </a:r>
            <a:r>
              <a:rPr lang="en-GB" sz="1400" b="1" dirty="0">
                <a:ea typeface="+mn-lt"/>
                <a:cs typeface="+mn-lt"/>
              </a:rPr>
              <a:t>@thinkdriver</a:t>
            </a:r>
            <a:endParaRPr lang="en-GB" sz="1600" b="1" dirty="0">
              <a:cs typeface="Helvetica"/>
            </a:endParaRPr>
          </a:p>
          <a:p>
            <a:pPr marL="285750" indent="-285750">
              <a:buFont typeface="Arial"/>
              <a:buChar char="•"/>
            </a:pPr>
            <a:endParaRPr lang="en-GB" sz="1400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GB" sz="1400" dirty="0">
                <a:ea typeface="+mn-lt"/>
                <a:cs typeface="+mn-lt"/>
              </a:rPr>
              <a:t>You can also download our campaign materials directly from the </a:t>
            </a:r>
            <a:r>
              <a:rPr lang="en-GB" sz="1400" dirty="0">
                <a:ea typeface="+mn-lt"/>
                <a:cs typeface="+mn-lt"/>
                <a:hlinkClick r:id="rId2"/>
              </a:rPr>
              <a:t>campaign page </a:t>
            </a:r>
            <a:r>
              <a:rPr lang="en-GB" sz="1400" dirty="0">
                <a:ea typeface="+mn-lt"/>
                <a:cs typeface="+mn-lt"/>
              </a:rPr>
              <a:t>on our website and share them across your platforms.  Please get in touch if there are opportunities to co-brand or work together to make campaign materials relevant to your channels and area.</a:t>
            </a:r>
            <a:endParaRPr lang="en-GB" sz="1600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endParaRPr lang="en-GB" sz="1400" dirty="0">
              <a:latin typeface="Helvetica"/>
              <a:cs typeface="Helvetica"/>
            </a:endParaRPr>
          </a:p>
          <a:p>
            <a:pPr marL="285750" indent="-285750">
              <a:buFont typeface="Arial"/>
              <a:buChar char="•"/>
            </a:pPr>
            <a:r>
              <a:rPr lang="en-GB" sz="1400" dirty="0">
                <a:ea typeface="+mn-lt"/>
                <a:cs typeface="+mn-lt"/>
              </a:rPr>
              <a:t>If you're interested in requesting physical campaign materials, please reach out to us at </a:t>
            </a:r>
            <a:r>
              <a:rPr lang="en-GB" sz="1400" dirty="0">
                <a:ea typeface="+mn-lt"/>
                <a:cs typeface="+mn-lt"/>
                <a:hlinkClick r:id="rId3"/>
              </a:rPr>
              <a:t>DfTPUBLICITY@dft.gov.uk</a:t>
            </a:r>
            <a:r>
              <a:rPr lang="en-GB" sz="1400" dirty="0">
                <a:ea typeface="+mn-lt"/>
                <a:cs typeface="+mn-lt"/>
              </a:rPr>
              <a:t>. </a:t>
            </a:r>
          </a:p>
          <a:p>
            <a:endParaRPr lang="en-GB" sz="1400" dirty="0">
              <a:ea typeface="+mn-lt"/>
              <a:cs typeface="+mn-lt"/>
            </a:endParaRPr>
          </a:p>
          <a:p>
            <a:r>
              <a:rPr lang="en-GB" b="1" dirty="0">
                <a:solidFill>
                  <a:schemeClr val="accent3"/>
                </a:solidFill>
                <a:latin typeface="+mj-lt"/>
                <a:ea typeface="+mj-ea"/>
                <a:cs typeface="+mj-cs"/>
              </a:rPr>
              <a:t>EVALUATION</a:t>
            </a:r>
          </a:p>
          <a:p>
            <a:endParaRPr lang="en-GB" sz="1400" dirty="0">
              <a:latin typeface="Helvetica"/>
              <a:cs typeface="Helvetica"/>
            </a:endParaRPr>
          </a:p>
          <a:p>
            <a:pPr marL="285750" indent="-285750">
              <a:buFont typeface="Arial"/>
              <a:buChar char="•"/>
            </a:pPr>
            <a:r>
              <a:rPr lang="en-GB" sz="1400" dirty="0">
                <a:ea typeface="+mn-lt"/>
                <a:cs typeface="+mn-lt"/>
              </a:rPr>
              <a:t>How did the assets perform?</a:t>
            </a:r>
          </a:p>
          <a:p>
            <a:pPr marL="285750" indent="-285750">
              <a:buFont typeface="Arial"/>
              <a:buChar char="•"/>
            </a:pPr>
            <a:endParaRPr lang="en-GB" sz="1600" dirty="0">
              <a:cs typeface="Helvetica"/>
            </a:endParaRPr>
          </a:p>
          <a:p>
            <a:pPr marL="285750" indent="-285750">
              <a:buFont typeface="Arial"/>
              <a:buChar char="•"/>
            </a:pPr>
            <a:r>
              <a:rPr lang="en-GB" sz="1400" dirty="0">
                <a:ea typeface="+mn-lt"/>
                <a:cs typeface="+mn-lt"/>
              </a:rPr>
              <a:t>Please drop </a:t>
            </a:r>
            <a:r>
              <a:rPr lang="en-GB" sz="1400" dirty="0">
                <a:ea typeface="+mn-lt"/>
                <a:cs typeface="+mn-lt"/>
                <a:hlinkClick r:id="rId3"/>
              </a:rPr>
              <a:t>DfTPUBLICITY@dft.gov.uk</a:t>
            </a:r>
            <a:r>
              <a:rPr lang="en-GB" sz="1400" dirty="0">
                <a:ea typeface="+mn-lt"/>
                <a:cs typeface="+mn-lt"/>
              </a:rPr>
              <a:t> an email and let us know how the assets performed for you across your own channels to help with our post-campaign evaluation.</a:t>
            </a:r>
            <a:endParaRPr lang="en-GB" sz="1600" dirty="0">
              <a:cs typeface="Helvetica"/>
            </a:endParaRPr>
          </a:p>
          <a:p>
            <a:endParaRPr lang="en-GB" sz="1400" dirty="0">
              <a:solidFill>
                <a:srgbClr val="303738"/>
              </a:solidFill>
              <a:latin typeface="Helvetica"/>
              <a:cs typeface="Helvetica"/>
            </a:endParaRPr>
          </a:p>
          <a:p>
            <a:endParaRPr lang="en-GB" sz="1400" dirty="0">
              <a:solidFill>
                <a:srgbClr val="303738"/>
              </a:solidFill>
              <a:latin typeface="Helvetica"/>
              <a:cs typeface="Helvetica"/>
            </a:endParaRPr>
          </a:p>
          <a:p>
            <a:endParaRPr lang="en-GB" sz="1600" b="1" dirty="0">
              <a:solidFill>
                <a:srgbClr val="004973"/>
              </a:solidFill>
              <a:latin typeface="Helvetica"/>
              <a:cs typeface="Helvetica"/>
            </a:endParaRPr>
          </a:p>
          <a:p>
            <a:endParaRPr lang="en-GB" sz="1600" dirty="0">
              <a:solidFill>
                <a:srgbClr val="303738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495565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9DF1BA2-BD77-A848-83F6-A36FAF8BB3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825" y="3121514"/>
            <a:ext cx="11176000" cy="812530"/>
          </a:xfrm>
        </p:spPr>
        <p:txBody>
          <a:bodyPr/>
          <a:lstStyle/>
          <a:p>
            <a:r>
              <a:rPr lang="en-GB"/>
              <a:t>Thank you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63C116-6695-AB4A-8FC6-D27353F1ED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Department for Transport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3A2500-B5F2-2342-9F8D-8AF0B06120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3775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A54C858-1CC8-B848-9C08-E495A065B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4" y="1024197"/>
            <a:ext cx="2825751" cy="886397"/>
          </a:xfrm>
        </p:spPr>
        <p:txBody>
          <a:bodyPr/>
          <a:lstStyle/>
          <a:p>
            <a:r>
              <a:rPr lang="en-GB"/>
              <a:t>Contents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CDEF47-B33C-BC40-9764-C6787B2B4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4824" y="6397627"/>
            <a:ext cx="2698751" cy="238124"/>
          </a:xfrm>
        </p:spPr>
        <p:txBody>
          <a:bodyPr/>
          <a:lstStyle/>
          <a:p>
            <a:r>
              <a:rPr lang="en-GB"/>
              <a:t>Department for Transport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95944D-037E-F040-99BB-667F79FF86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04895" y="633186"/>
            <a:ext cx="6376144" cy="4656138"/>
          </a:xfrm>
        </p:spPr>
        <p:txBody>
          <a:bodyPr vert="horz" lIns="0" tIns="0" rIns="0" bIns="0" rtlCol="0" anchor="t">
            <a:noAutofit/>
          </a:bodyPr>
          <a:lstStyle/>
          <a:p>
            <a:pPr marL="445770" lvl="2" indent="-439420">
              <a:buFont typeface="Wingdings" panose="020B0604020202020204" pitchFamily="34" charset="0"/>
              <a:buChar char="§"/>
            </a:pPr>
            <a:r>
              <a:rPr lang="en-GB" sz="2000"/>
              <a:t>3.	Strategy</a:t>
            </a:r>
            <a:endParaRPr lang="en-US" sz="2000">
              <a:cs typeface="Helvetica"/>
            </a:endParaRPr>
          </a:p>
          <a:p>
            <a:pPr marL="445770" lvl="5" indent="-439420">
              <a:buFont typeface="Wingdings" panose="020B0604020202020204" pitchFamily="34" charset="0"/>
              <a:buChar char="§"/>
            </a:pPr>
            <a:r>
              <a:rPr lang="en-GB" sz="2000"/>
              <a:t>4.	Key Message</a:t>
            </a:r>
            <a:endParaRPr lang="en-GB" sz="2000">
              <a:cs typeface="Helvetica"/>
            </a:endParaRPr>
          </a:p>
          <a:p>
            <a:pPr marL="445770" lvl="4" indent="-439420">
              <a:buFont typeface="Wingdings" panose="020B0604020202020204" pitchFamily="34" charset="0"/>
              <a:buChar char="§"/>
            </a:pPr>
            <a:r>
              <a:rPr lang="en-GB" sz="2000"/>
              <a:t>5.     Social: Animation and static</a:t>
            </a:r>
            <a:endParaRPr lang="en-GB" sz="2000">
              <a:cs typeface="Helvetica"/>
            </a:endParaRPr>
          </a:p>
          <a:p>
            <a:pPr marL="445770" lvl="4" indent="-439420">
              <a:buClr>
                <a:srgbClr val="ED7147"/>
              </a:buClr>
              <a:buFont typeface="Wingdings" panose="020B0604020202020204" pitchFamily="34" charset="0"/>
              <a:buChar char="§"/>
            </a:pPr>
            <a:r>
              <a:rPr lang="en-GB" sz="2000">
                <a:cs typeface="Helvetica"/>
              </a:rPr>
              <a:t>6.     Suggested Copies</a:t>
            </a:r>
          </a:p>
          <a:p>
            <a:pPr marL="445770" lvl="4" indent="-439420">
              <a:buClr>
                <a:srgbClr val="ED7147"/>
              </a:buClr>
              <a:buFont typeface="Wingdings" panose="020B0604020202020204" pitchFamily="34" charset="0"/>
              <a:buChar char="§"/>
            </a:pPr>
            <a:r>
              <a:rPr lang="en-GB" sz="2000">
                <a:cs typeface="Helvetica"/>
              </a:rPr>
              <a:t>7.     OOH: Digital OOH, Beermats and Posters </a:t>
            </a:r>
          </a:p>
          <a:p>
            <a:pPr marL="445770" lvl="1" indent="-439420">
              <a:buClr>
                <a:srgbClr val="EB5E65"/>
              </a:buClr>
              <a:buFont typeface="Wingdings" panose="020B0604020202020204" pitchFamily="34" charset="0"/>
              <a:buChar char="§"/>
            </a:pPr>
            <a:r>
              <a:rPr lang="en-GB" sz="2000"/>
              <a:t>8.	Digital Audio and Radio</a:t>
            </a:r>
            <a:endParaRPr lang="en-GB" sz="2000">
              <a:cs typeface="Helvetica"/>
            </a:endParaRPr>
          </a:p>
          <a:p>
            <a:pPr marL="445770" lvl="1" indent="-439420">
              <a:buClr>
                <a:schemeClr val="accent6"/>
              </a:buClr>
              <a:buFont typeface="Wingdings" panose="020B0604020202020204" pitchFamily="34" charset="0"/>
              <a:buChar char="§"/>
            </a:pPr>
            <a:r>
              <a:rPr lang="en-GB" sz="2000">
                <a:solidFill>
                  <a:srgbClr val="303738"/>
                </a:solidFill>
                <a:cs typeface="Helvetica"/>
              </a:rPr>
              <a:t>9.     Welsh Assets</a:t>
            </a:r>
          </a:p>
          <a:p>
            <a:pPr marL="445770" lvl="1" indent="-439420">
              <a:buClr>
                <a:schemeClr val="accent6"/>
              </a:buClr>
              <a:buFont typeface="Wingdings" panose="020B0604020202020204" pitchFamily="34" charset="0"/>
              <a:buChar char="§"/>
            </a:pPr>
            <a:r>
              <a:rPr lang="en-GB" sz="2000">
                <a:solidFill>
                  <a:srgbClr val="303738"/>
                </a:solidFill>
                <a:cs typeface="Helvetica"/>
              </a:rPr>
              <a:t>10.   Media Partnerships: The Fellas Podcast</a:t>
            </a:r>
            <a:endParaRPr lang="en-GB" sz="2000">
              <a:cs typeface="Helvetica"/>
            </a:endParaRPr>
          </a:p>
          <a:p>
            <a:pPr marL="445770" lvl="1" indent="-439420">
              <a:buClr>
                <a:schemeClr val="accent6"/>
              </a:buClr>
              <a:buFont typeface="Wingdings" panose="020B0604020202020204" pitchFamily="34" charset="0"/>
              <a:buChar char="§"/>
            </a:pPr>
            <a:r>
              <a:rPr lang="en-GB" sz="2000">
                <a:solidFill>
                  <a:srgbClr val="303738"/>
                </a:solidFill>
                <a:cs typeface="Helvetica"/>
              </a:rPr>
              <a:t>11.	THINK! 0%</a:t>
            </a:r>
          </a:p>
          <a:p>
            <a:pPr marL="445770" lvl="1" indent="-439420">
              <a:buClr>
                <a:schemeClr val="accent6"/>
              </a:buClr>
              <a:buFont typeface="Wingdings" panose="020B0604020202020204" pitchFamily="34" charset="0"/>
              <a:buChar char="§"/>
            </a:pPr>
            <a:r>
              <a:rPr lang="en-GB" sz="2000">
                <a:solidFill>
                  <a:srgbClr val="303738"/>
                </a:solidFill>
                <a:cs typeface="Helvetica"/>
              </a:rPr>
              <a:t>12</a:t>
            </a:r>
            <a:r>
              <a:rPr lang="en-GB" sz="2000"/>
              <a:t>.	Timings and Channels</a:t>
            </a:r>
            <a:endParaRPr lang="en-GB" sz="2000">
              <a:cs typeface="Helvetica"/>
            </a:endParaRPr>
          </a:p>
          <a:p>
            <a:pPr marL="445770" lvl="1" indent="-439420">
              <a:buClr>
                <a:srgbClr val="22AD83"/>
              </a:buClr>
              <a:buFont typeface="Wingdings" panose="020B0604020202020204" pitchFamily="34" charset="0"/>
              <a:buChar char="§"/>
            </a:pPr>
            <a:r>
              <a:rPr lang="en-GB" sz="2000">
                <a:cs typeface="Helvetica"/>
              </a:rPr>
              <a:t>13. How to support?</a:t>
            </a:r>
          </a:p>
          <a:p>
            <a:pPr marL="445770" lvl="1" indent="-439420">
              <a:buClr>
                <a:srgbClr val="004973"/>
              </a:buClr>
              <a:buFont typeface="Wingdings" panose="020B0604020202020204" pitchFamily="34" charset="0"/>
              <a:buChar char="§"/>
            </a:pPr>
            <a:endParaRPr lang="en-GB"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96679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85B8E46-FBF7-3E47-8A21-9165439D1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0487" y="925710"/>
            <a:ext cx="5454830" cy="5479219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sz="1200">
                <a:solidFill>
                  <a:srgbClr val="000000"/>
                </a:solidFill>
                <a:cs typeface="Arial"/>
              </a:rPr>
              <a:t>This year, the </a:t>
            </a:r>
            <a:r>
              <a:rPr lang="en-US" sz="1200">
                <a:cs typeface="Arial"/>
              </a:rPr>
              <a:t>THINK! Drink Driving</a:t>
            </a:r>
            <a:r>
              <a:rPr lang="en-US" sz="1200">
                <a:solidFill>
                  <a:srgbClr val="00B050"/>
                </a:solidFill>
                <a:cs typeface="Arial"/>
              </a:rPr>
              <a:t> </a:t>
            </a:r>
            <a:r>
              <a:rPr lang="en-US" sz="1200">
                <a:solidFill>
                  <a:srgbClr val="000000"/>
                </a:solidFill>
                <a:cs typeface="Arial"/>
              </a:rPr>
              <a:t>campaign aims to highlight to young men the consequences of drink driving - from losing their </a:t>
            </a:r>
            <a:r>
              <a:rPr lang="en-US" sz="1200" err="1">
                <a:solidFill>
                  <a:srgbClr val="000000"/>
                </a:solidFill>
                <a:cs typeface="Arial"/>
              </a:rPr>
              <a:t>licence</a:t>
            </a:r>
            <a:r>
              <a:rPr lang="en-US" sz="1200">
                <a:solidFill>
                  <a:srgbClr val="000000"/>
                </a:solidFill>
                <a:cs typeface="Arial"/>
              </a:rPr>
              <a:t> and the effect this has on their personal freedom and social life, to the risk of injuring their friends. It also challenges perceptions around personal limits, raising awareness that even a little bit of alcohol can put you and your </a:t>
            </a:r>
            <a:r>
              <a:rPr lang="en-US" sz="1200" err="1">
                <a:solidFill>
                  <a:srgbClr val="000000"/>
                </a:solidFill>
                <a:cs typeface="Arial"/>
              </a:rPr>
              <a:t>licence</a:t>
            </a:r>
            <a:r>
              <a:rPr lang="en-US" sz="1200">
                <a:solidFill>
                  <a:srgbClr val="000000"/>
                </a:solidFill>
                <a:cs typeface="Arial"/>
              </a:rPr>
              <a:t> at risk.</a:t>
            </a:r>
          </a:p>
          <a:p>
            <a:endParaRPr lang="en-US" sz="1200">
              <a:solidFill>
                <a:srgbClr val="000000"/>
              </a:solidFill>
              <a:cs typeface="Arial"/>
            </a:endParaRPr>
          </a:p>
          <a:p>
            <a:r>
              <a:rPr lang="en-US" sz="1200">
                <a:solidFill>
                  <a:srgbClr val="000000"/>
                </a:solidFill>
                <a:cs typeface="Arial"/>
              </a:rPr>
              <a:t>‘Drink a little. Risk a lot’ is the tagline for this year’s campaign. The creative uses eye-catching illustrations and animations that depict a personified driving </a:t>
            </a:r>
            <a:r>
              <a:rPr lang="en-US" sz="1200" err="1">
                <a:solidFill>
                  <a:srgbClr val="000000"/>
                </a:solidFill>
                <a:cs typeface="Arial"/>
              </a:rPr>
              <a:t>licence</a:t>
            </a:r>
            <a:r>
              <a:rPr lang="en-US" sz="1200">
                <a:solidFill>
                  <a:srgbClr val="000000"/>
                </a:solidFill>
                <a:cs typeface="Arial"/>
              </a:rPr>
              <a:t> disappearing into a pint of beer. </a:t>
            </a:r>
          </a:p>
          <a:p>
            <a:endParaRPr lang="en-US" sz="1200">
              <a:solidFill>
                <a:srgbClr val="000000"/>
              </a:solidFill>
              <a:cs typeface="Arial"/>
            </a:endParaRPr>
          </a:p>
          <a:p>
            <a:r>
              <a:rPr lang="en-US" sz="1200" b="1">
                <a:solidFill>
                  <a:srgbClr val="000000"/>
                </a:solidFill>
                <a:cs typeface="Arial"/>
              </a:rPr>
              <a:t>INSIGHT:</a:t>
            </a:r>
          </a:p>
          <a:p>
            <a:pPr marL="334645" lvl="2" indent="-171450"/>
            <a:r>
              <a:rPr lang="en-US">
                <a:solidFill>
                  <a:srgbClr val="000000"/>
                </a:solidFill>
                <a:cs typeface="Arial"/>
              </a:rPr>
              <a:t>16 to 24 year-olds make up 24% of casualties in drink-drive collisions, while 68% of casualties involved in drink-drive collisions are male.</a:t>
            </a:r>
          </a:p>
          <a:p>
            <a:pPr marL="334645" lvl="2" indent="-171450"/>
            <a:r>
              <a:rPr lang="en-US">
                <a:solidFill>
                  <a:srgbClr val="000000"/>
                </a:solidFill>
                <a:cs typeface="Arial"/>
              </a:rPr>
              <a:t>50% of young male drivers intend to be sensible but often get carried away while </a:t>
            </a:r>
            <a:r>
              <a:rPr lang="en-US" err="1">
                <a:solidFill>
                  <a:srgbClr val="000000"/>
                </a:solidFill>
                <a:cs typeface="Arial"/>
              </a:rPr>
              <a:t>socialising</a:t>
            </a:r>
            <a:r>
              <a:rPr lang="en-US">
                <a:solidFill>
                  <a:srgbClr val="000000"/>
                </a:solidFill>
                <a:cs typeface="Arial"/>
              </a:rPr>
              <a:t>, putting themselves at risk, even with a small amount of alcohol.</a:t>
            </a:r>
          </a:p>
          <a:p>
            <a:pPr marL="334645" lvl="2" indent="-171450"/>
            <a:r>
              <a:rPr lang="en-US">
                <a:solidFill>
                  <a:srgbClr val="000000"/>
                </a:solidFill>
                <a:cs typeface="Arial"/>
              </a:rPr>
              <a:t>THINK! research shows that young drivers think about how consequences of drink driving can cause inconvenience to their everyday life and are often focused on a loss of freedom.</a:t>
            </a:r>
          </a:p>
          <a:p>
            <a:pPr marL="334645" lvl="2" indent="-171450"/>
            <a:r>
              <a:rPr lang="en-US">
                <a:solidFill>
                  <a:srgbClr val="000000"/>
                </a:solidFill>
                <a:cs typeface="Arial"/>
              </a:rPr>
              <a:t>Research also shows that young men are most impacted by seeing how the consequences of drink driving 'ladder'—one event leading to another—rather than simply showing one isolated consequence. A combination of punitive (</a:t>
            </a:r>
            <a:r>
              <a:rPr lang="en-US" err="1">
                <a:solidFill>
                  <a:srgbClr val="000000"/>
                </a:solidFill>
                <a:cs typeface="Arial"/>
              </a:rPr>
              <a:t>licence</a:t>
            </a:r>
            <a:r>
              <a:rPr lang="en-US">
                <a:solidFill>
                  <a:srgbClr val="000000"/>
                </a:solidFill>
                <a:cs typeface="Arial"/>
              </a:rPr>
              <a:t> loss), physical (injury) and social (freedom, seeing friends) consequences is effective at conveying the range of risks.</a:t>
            </a:r>
          </a:p>
          <a:p>
            <a:endParaRPr lang="en-US">
              <a:solidFill>
                <a:srgbClr val="303738"/>
              </a:solidFill>
              <a:latin typeface="Helvetica"/>
              <a:cs typeface="Helvetica"/>
            </a:endParaRPr>
          </a:p>
          <a:p>
            <a:endParaRPr lang="en-US" sz="120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120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120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120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12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9540C3C5-5018-D343-A0C1-4619D4CEC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4824" y="6397627"/>
            <a:ext cx="2698751" cy="238124"/>
          </a:xfrm>
        </p:spPr>
        <p:txBody>
          <a:bodyPr/>
          <a:lstStyle/>
          <a:p>
            <a:r>
              <a:rPr lang="en-GB"/>
              <a:t>Official Sensitive - Department for Transport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801976-6185-1848-82A9-9482759BE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" y="6397627"/>
            <a:ext cx="379568" cy="238124"/>
          </a:xfrm>
        </p:spPr>
        <p:txBody>
          <a:bodyPr/>
          <a:lstStyle/>
          <a:p>
            <a:fld id="{91D568E7-61F5-D04E-995D-81EF41C01A2A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3B2C3FFD-BF57-1B41-A27B-D7E6EAB79418}"/>
              </a:ext>
            </a:extLst>
          </p:cNvPr>
          <p:cNvSpPr>
            <a:spLocks noGrp="1"/>
          </p:cNvSpPr>
          <p:nvPr>
            <p:ph type="subTitle" idx="14"/>
          </p:nvPr>
        </p:nvSpPr>
        <p:spPr>
          <a:xfrm>
            <a:off x="6360487" y="402033"/>
            <a:ext cx="5048800" cy="553323"/>
          </a:xfrm>
        </p:spPr>
        <p:txBody>
          <a:bodyPr vert="horz" lIns="0" tIns="0" rIns="0" bIns="0" rtlCol="0" anchor="t">
            <a:noAutofit/>
          </a:bodyPr>
          <a:lstStyle/>
          <a:p>
            <a:pPr algn="ctr"/>
            <a:r>
              <a:rPr lang="en-GB"/>
              <a:t>Strategy</a:t>
            </a:r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70960E1-7BF7-4445-9DD3-E4F32CE7382A}"/>
              </a:ext>
            </a:extLst>
          </p:cNvPr>
          <p:cNvCxnSpPr>
            <a:cxnSpLocks/>
          </p:cNvCxnSpPr>
          <p:nvPr/>
        </p:nvCxnSpPr>
        <p:spPr>
          <a:xfrm>
            <a:off x="504825" y="6346825"/>
            <a:ext cx="269875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E2BC98B6-E1DC-D832-7AEE-283A1299FB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708" r="50542" b="4670"/>
          <a:stretch/>
        </p:blipFill>
        <p:spPr>
          <a:xfrm>
            <a:off x="1623" y="405178"/>
            <a:ext cx="6239205" cy="574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34097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C29C7A1-3392-1647-A6DB-1A92910452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825" y="2596023"/>
            <a:ext cx="11176000" cy="1083374"/>
          </a:xfrm>
        </p:spPr>
        <p:txBody>
          <a:bodyPr/>
          <a:lstStyle/>
          <a:p>
            <a:r>
              <a:rPr lang="en-GB" sz="8800"/>
              <a:t>Drink a little, Risk a lot.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010C04B-E067-844E-827C-143BD01633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4824" y="6397627"/>
            <a:ext cx="2698751" cy="238124"/>
          </a:xfrm>
        </p:spPr>
        <p:txBody>
          <a:bodyPr/>
          <a:lstStyle/>
          <a:p>
            <a:r>
              <a:rPr lang="en-GB"/>
              <a:t>Department for Transport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6B253A-7CE6-BB46-9DF4-8CBD2D6DAA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397627"/>
            <a:ext cx="379568" cy="238124"/>
          </a:xfrm>
        </p:spPr>
        <p:txBody>
          <a:bodyPr/>
          <a:lstStyle/>
          <a:p>
            <a:fld id="{91D568E7-61F5-D04E-995D-81EF41C01A2A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527406EF-3C82-4294-AC5D-9599A5A29FAD}"/>
              </a:ext>
            </a:extLst>
          </p:cNvPr>
          <p:cNvSpPr txBox="1">
            <a:spLocks/>
          </p:cNvSpPr>
          <p:nvPr/>
        </p:nvSpPr>
        <p:spPr>
          <a:xfrm>
            <a:off x="379569" y="424621"/>
            <a:ext cx="3205327" cy="3200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 defTabSz="91427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600"/>
              <a:t>Key Message</a:t>
            </a:r>
          </a:p>
        </p:txBody>
      </p:sp>
    </p:spTree>
    <p:extLst>
      <p:ext uri="{BB962C8B-B14F-4D97-AF65-F5344CB8AC3E}">
        <p14:creationId xmlns:p14="http://schemas.microsoft.com/office/powerpoint/2010/main" val="1276226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A26534-125C-B04F-8707-115ABB88C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 Department for Transport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8349B5-3116-AB49-99E6-A0E422E84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5</a:t>
            </a:fld>
            <a:endParaRPr lang="en-GB"/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42DBD3E0-D0D5-4E84-834B-83CE64F1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913" y="404616"/>
            <a:ext cx="3205327" cy="941796"/>
          </a:xfrm>
        </p:spPr>
        <p:txBody>
          <a:bodyPr/>
          <a:lstStyle/>
          <a:p>
            <a:r>
              <a:rPr lang="en-GB" sz="2600"/>
              <a:t>Social</a:t>
            </a:r>
            <a:br>
              <a:rPr lang="en-GB" sz="2600"/>
            </a:br>
            <a:r>
              <a:rPr lang="en-GB" sz="1600">
                <a:solidFill>
                  <a:schemeClr val="accent5"/>
                </a:solidFill>
              </a:rPr>
              <a:t>Animations and static</a:t>
            </a:r>
            <a:br>
              <a:rPr lang="en-GB" sz="2600"/>
            </a:br>
            <a:endParaRPr lang="en-GB" sz="2600">
              <a:solidFill>
                <a:schemeClr val="accent5"/>
              </a:solidFill>
            </a:endParaRPr>
          </a:p>
        </p:txBody>
      </p:sp>
      <p:sp>
        <p:nvSpPr>
          <p:cNvPr id="18" name="Content Placeholder 18">
            <a:extLst>
              <a:ext uri="{FF2B5EF4-FFF2-40B4-BE49-F238E27FC236}">
                <a16:creationId xmlns:a16="http://schemas.microsoft.com/office/drawing/2014/main" id="{94469CF6-BD15-46BA-AD74-06C20ED54A4F}"/>
              </a:ext>
            </a:extLst>
          </p:cNvPr>
          <p:cNvSpPr txBox="1">
            <a:spLocks/>
          </p:cNvSpPr>
          <p:nvPr/>
        </p:nvSpPr>
        <p:spPr>
          <a:xfrm>
            <a:off x="121652" y="1235589"/>
            <a:ext cx="3465094" cy="560000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278" rtl="0" eaLnBrk="1" latinLnBrk="0" hangingPunct="1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278" rtl="0" eaLnBrk="1" latinLnBrk="0" hangingPunct="1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513" indent="-163513" algn="l" defTabSz="914278" rtl="0" eaLnBrk="1" latinLnBrk="0" hangingPunct="1">
              <a:lnSpc>
                <a:spcPct val="111000"/>
              </a:lnSpc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278" rtl="0" eaLnBrk="1" latinLnBrk="0" hangingPunct="1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278" rtl="0" eaLnBrk="1" latinLnBrk="0" hangingPunct="1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350" indent="0" algn="l" defTabSz="914278" rtl="0" eaLnBrk="1" latinLnBrk="0" hangingPunct="1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350" indent="0" algn="l" defTabSz="914278" rtl="0" eaLnBrk="1" latinLnBrk="0" hangingPunct="1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50" indent="0" algn="l" defTabSz="914278" rtl="0" eaLnBrk="1" latinLnBrk="0" hangingPunct="1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350" indent="0" algn="l" defTabSz="914278" rtl="0" eaLnBrk="1" latinLnBrk="0" hangingPunct="1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200" dirty="0">
                <a:cs typeface="Helvetica"/>
              </a:rPr>
              <a:t>Our</a:t>
            </a: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Helvetica"/>
              </a:rPr>
              <a:t> </a:t>
            </a:r>
            <a:r>
              <a:rPr lang="en-GB" sz="1200" b="1" dirty="0">
                <a:cs typeface="Helvetica"/>
              </a:rPr>
              <a:t>Drink a little, Risk a lot</a:t>
            </a:r>
            <a:r>
              <a:rPr lang="en-GB" sz="1200" dirty="0">
                <a:cs typeface="Helvetica"/>
              </a:rPr>
              <a:t> animation shows a young man and his licence being sucked into a whirlpool in a pint of beer, highlighting the risk of losing your licence if you drink drive.</a:t>
            </a:r>
            <a:endParaRPr lang="en-GB" dirty="0">
              <a:cs typeface="Helvetica"/>
            </a:endParaRPr>
          </a:p>
          <a:p>
            <a:pPr>
              <a:lnSpc>
                <a:spcPct val="100000"/>
              </a:lnSpc>
              <a:defRPr/>
            </a:pPr>
            <a:endParaRPr lang="en-GB" sz="1200" dirty="0">
              <a:cs typeface="Helvetica"/>
            </a:endParaRPr>
          </a:p>
          <a:p>
            <a:pPr>
              <a:lnSpc>
                <a:spcPct val="100000"/>
              </a:lnSpc>
              <a:defRPr/>
            </a:pPr>
            <a:r>
              <a:rPr lang="en-GB" sz="1200" dirty="0">
                <a:solidFill>
                  <a:srgbClr val="303738"/>
                </a:solidFill>
                <a:cs typeface="Helvetica"/>
              </a:rPr>
              <a:t>THINK! will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03738"/>
                </a:solidFill>
                <a:effectLst/>
                <a:uLnTx/>
                <a:uFillTx/>
                <a:ea typeface="+mn-ea"/>
                <a:cs typeface="Helvetica"/>
              </a:rPr>
              <a:t> promote </a:t>
            </a:r>
            <a:r>
              <a:rPr lang="en-GB" sz="1200" dirty="0">
                <a:solidFill>
                  <a:srgbClr val="303738"/>
                </a:solidFill>
                <a:cs typeface="Helvetica"/>
              </a:rPr>
              <a:t>the assets with paid spend across</a:t>
            </a:r>
            <a:r>
              <a:rPr lang="en-GB" sz="1200" b="1" dirty="0">
                <a:solidFill>
                  <a:srgbClr val="303738"/>
                </a:solidFill>
                <a:cs typeface="Helvetica"/>
              </a:rPr>
              <a:t> Snapchat</a:t>
            </a:r>
            <a:r>
              <a:rPr lang="en-GB" sz="1200" dirty="0">
                <a:solidFill>
                  <a:srgbClr val="303738"/>
                </a:solidFill>
                <a:cs typeface="Helvetica"/>
              </a:rPr>
              <a:t>, </a:t>
            </a:r>
            <a:r>
              <a:rPr lang="en-GB" sz="1200" b="1" dirty="0">
                <a:solidFill>
                  <a:srgbClr val="303738"/>
                </a:solidFill>
                <a:cs typeface="Helvetica"/>
              </a:rPr>
              <a:t>Reddit</a:t>
            </a:r>
            <a:r>
              <a:rPr lang="en-GB" sz="1200" dirty="0">
                <a:solidFill>
                  <a:srgbClr val="303738"/>
                </a:solidFill>
                <a:cs typeface="Helvetica"/>
              </a:rPr>
              <a:t>  and </a:t>
            </a:r>
            <a:r>
              <a:rPr lang="en-GB" sz="1200" b="1" dirty="0">
                <a:solidFill>
                  <a:srgbClr val="303738"/>
                </a:solidFill>
                <a:cs typeface="Helvetica"/>
              </a:rPr>
              <a:t>Facebook/Instagram </a:t>
            </a:r>
            <a:r>
              <a:rPr lang="en-GB" sz="1200" dirty="0">
                <a:solidFill>
                  <a:srgbClr val="303738"/>
                </a:solidFill>
                <a:cs typeface="Helvetica"/>
              </a:rPr>
              <a:t>as well an online video platforms such as </a:t>
            </a:r>
            <a:r>
              <a:rPr lang="en-GB" sz="1200" b="1" dirty="0">
                <a:solidFill>
                  <a:srgbClr val="303738"/>
                </a:solidFill>
                <a:cs typeface="Helvetica"/>
              </a:rPr>
              <a:t>YouTube</a:t>
            </a:r>
            <a:r>
              <a:rPr lang="en-GB" sz="1200" dirty="0">
                <a:solidFill>
                  <a:srgbClr val="303738"/>
                </a:solidFill>
                <a:cs typeface="Helvetica"/>
              </a:rPr>
              <a:t> and </a:t>
            </a:r>
            <a:r>
              <a:rPr lang="en-GB" sz="1200" b="1" dirty="0">
                <a:solidFill>
                  <a:srgbClr val="303738"/>
                </a:solidFill>
                <a:cs typeface="Helvetica"/>
              </a:rPr>
              <a:t>Twitch</a:t>
            </a:r>
            <a:r>
              <a:rPr lang="en-GB" sz="1200" dirty="0">
                <a:solidFill>
                  <a:srgbClr val="303738"/>
                </a:solidFill>
                <a:cs typeface="Helvetica"/>
              </a:rPr>
              <a:t>.</a:t>
            </a:r>
          </a:p>
          <a:p>
            <a:pPr>
              <a:lnSpc>
                <a:spcPct val="100000"/>
              </a:lnSpc>
              <a:defRPr/>
            </a:pPr>
            <a:endParaRPr lang="en-GB" sz="1200" dirty="0">
              <a:solidFill>
                <a:srgbClr val="303738"/>
              </a:solidFill>
              <a:cs typeface="Helvetica"/>
            </a:endParaRPr>
          </a:p>
          <a:p>
            <a:pPr>
              <a:lnSpc>
                <a:spcPct val="100000"/>
              </a:lnSpc>
              <a:defRPr/>
            </a:pPr>
            <a:r>
              <a:rPr lang="en-GB" sz="1200" dirty="0">
                <a:solidFill>
                  <a:srgbClr val="303738"/>
                </a:solidFill>
                <a:cs typeface="Helvetica"/>
              </a:rPr>
              <a:t>Our assets will also be posted on organic channels (please see page 12 for a media laydown and THINK! social handles).</a:t>
            </a:r>
            <a:endParaRPr lang="en-US" sz="1200" dirty="0">
              <a:solidFill>
                <a:srgbClr val="303738"/>
              </a:solidFill>
              <a:cs typeface="Helvetica"/>
            </a:endParaRPr>
          </a:p>
          <a:p>
            <a:pPr>
              <a:lnSpc>
                <a:spcPct val="100000"/>
              </a:lnSpc>
              <a:defRPr/>
            </a:pPr>
            <a:endParaRPr lang="en-GB" sz="1200" dirty="0">
              <a:solidFill>
                <a:schemeClr val="accent5"/>
              </a:solidFill>
              <a:cs typeface="Helvetica"/>
            </a:endParaRPr>
          </a:p>
          <a:p>
            <a:pPr>
              <a:defRPr/>
            </a:pPr>
            <a:r>
              <a:rPr lang="en-GB" sz="1200" b="1" dirty="0">
                <a:solidFill>
                  <a:schemeClr val="accent5"/>
                </a:solidFill>
                <a:cs typeface="Helvetica"/>
              </a:rPr>
              <a:t>Available assets:</a:t>
            </a:r>
            <a:endParaRPr lang="en-US" sz="1200" dirty="0">
              <a:solidFill>
                <a:schemeClr val="accent5"/>
              </a:solidFill>
              <a:cs typeface="Helvetica"/>
            </a:endParaRPr>
          </a:p>
          <a:p>
            <a:pPr>
              <a:defRPr/>
            </a:pPr>
            <a:r>
              <a:rPr lang="en-GB" sz="1100" b="1" dirty="0">
                <a:solidFill>
                  <a:srgbClr val="303738"/>
                </a:solidFill>
                <a:cs typeface="Helvetica"/>
              </a:rPr>
              <a:t>Video animation:</a:t>
            </a:r>
          </a:p>
          <a:p>
            <a:pPr>
              <a:defRPr/>
            </a:pPr>
            <a:r>
              <a:rPr lang="en-GB" sz="1100" dirty="0">
                <a:solidFill>
                  <a:srgbClr val="303738"/>
                </a:solidFill>
                <a:cs typeface="Helvetica"/>
              </a:rPr>
              <a:t>1 x 15s (9:16, 1:1 and 16:9) </a:t>
            </a:r>
          </a:p>
          <a:p>
            <a:pPr>
              <a:defRPr/>
            </a:pPr>
            <a:r>
              <a:rPr lang="en-GB" sz="1100" dirty="0">
                <a:solidFill>
                  <a:srgbClr val="303738"/>
                </a:solidFill>
                <a:cs typeface="Helvetica"/>
              </a:rPr>
              <a:t>3 x 6s (9:16 and 1:1)</a:t>
            </a:r>
          </a:p>
          <a:p>
            <a:pPr>
              <a:defRPr/>
            </a:pPr>
            <a:r>
              <a:rPr lang="en-GB" sz="1100" b="1" dirty="0">
                <a:solidFill>
                  <a:srgbClr val="303738"/>
                </a:solidFill>
                <a:cs typeface="Helvetica"/>
              </a:rPr>
              <a:t>Social static       </a:t>
            </a:r>
          </a:p>
          <a:p>
            <a:pPr>
              <a:defRPr/>
            </a:pPr>
            <a:r>
              <a:rPr lang="en-GB" sz="1100" dirty="0">
                <a:solidFill>
                  <a:srgbClr val="303738"/>
                </a:solidFill>
                <a:cs typeface="Helvetica"/>
              </a:rPr>
              <a:t>1 x 1:1</a:t>
            </a:r>
          </a:p>
          <a:p>
            <a:pPr>
              <a:defRPr/>
            </a:pPr>
            <a:endParaRPr lang="en-GB" sz="1200" dirty="0">
              <a:solidFill>
                <a:srgbClr val="303738"/>
              </a:solidFill>
              <a:cs typeface="Helvetica"/>
            </a:endParaRPr>
          </a:p>
          <a:p>
            <a:pPr>
              <a:lnSpc>
                <a:spcPct val="100000"/>
              </a:lnSpc>
            </a:pPr>
            <a:r>
              <a:rPr lang="en-GB" sz="1200" b="1" dirty="0">
                <a:solidFill>
                  <a:schemeClr val="accent5"/>
                </a:solidFill>
              </a:rPr>
              <a:t>How to support</a:t>
            </a:r>
            <a:endParaRPr lang="en-GB" sz="1200" b="1" dirty="0">
              <a:solidFill>
                <a:schemeClr val="accent5"/>
              </a:solidFill>
              <a:cs typeface="Helvetica"/>
            </a:endParaRPr>
          </a:p>
          <a:p>
            <a:r>
              <a:rPr lang="en-GB" sz="1200" dirty="0"/>
              <a:t>From </a:t>
            </a:r>
            <a:r>
              <a:rPr lang="en-GB" sz="1200" b="1" dirty="0"/>
              <a:t>20 November,</a:t>
            </a:r>
            <a:r>
              <a:rPr lang="en-GB" sz="1200" dirty="0"/>
              <a:t> you can amplify our organic posts or download our assets from the </a:t>
            </a:r>
            <a:r>
              <a:rPr lang="en-GB" sz="1200" dirty="0">
                <a:hlinkClick r:id="rId5"/>
              </a:rPr>
              <a:t>THINK! Campaigns page </a:t>
            </a:r>
            <a:r>
              <a:rPr lang="en-GB" sz="1200" dirty="0"/>
              <a:t>and share on your own channels </a:t>
            </a:r>
            <a:endParaRPr lang="en-GB" sz="1200" i="1" dirty="0">
              <a:cs typeface="Helvetica"/>
            </a:endParaRPr>
          </a:p>
          <a:p>
            <a:endParaRPr lang="en-GB" sz="1200" dirty="0">
              <a:highlight>
                <a:srgbClr val="FFFF00"/>
              </a:highlight>
            </a:endParaRPr>
          </a:p>
          <a:p>
            <a:endParaRPr lang="en-GB" sz="1100" b="1" dirty="0">
              <a:cs typeface="Helvetica"/>
            </a:endParaRPr>
          </a:p>
        </p:txBody>
      </p:sp>
      <p:pic>
        <p:nvPicPr>
          <p:cNvPr id="3" name="Picture 2" descr="A person swimming in a water hole&#10;&#10;Description automatically generated">
            <a:extLst>
              <a:ext uri="{FF2B5EF4-FFF2-40B4-BE49-F238E27FC236}">
                <a16:creationId xmlns:a16="http://schemas.microsoft.com/office/drawing/2014/main" id="{2C2AABA3-C0ED-D0D1-754B-8DE2060928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5958" y="1144028"/>
            <a:ext cx="2539512" cy="25395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75B31D-9970-B578-52A6-506DBE823014}"/>
              </a:ext>
            </a:extLst>
          </p:cNvPr>
          <p:cNvSpPr txBox="1"/>
          <p:nvPr/>
        </p:nvSpPr>
        <p:spPr>
          <a:xfrm flipH="1">
            <a:off x="3393240" y="5431805"/>
            <a:ext cx="3962695" cy="27699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9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8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17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5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95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34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73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1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>
              <a:solidFill>
                <a:srgbClr val="FF0000"/>
              </a:solidFill>
              <a:cs typeface="Helvetica"/>
            </a:endParaRP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D8220A05-59CA-BC3F-BC7F-F72BE9B9EA63}"/>
              </a:ext>
            </a:extLst>
          </p:cNvPr>
          <p:cNvSpPr txBox="1">
            <a:spLocks/>
          </p:cNvSpPr>
          <p:nvPr/>
        </p:nvSpPr>
        <p:spPr>
          <a:xfrm>
            <a:off x="4560629" y="376892"/>
            <a:ext cx="1974854" cy="171739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27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/>
              <a:t>15s film – 9x16</a:t>
            </a:r>
          </a:p>
          <a:p>
            <a:r>
              <a:rPr lang="en-GB" sz="1400" dirty="0">
                <a:latin typeface="Helvetica"/>
                <a:cs typeface="Helvetica"/>
                <a:hlinkClick r:id="rId5"/>
              </a:rPr>
              <a:t>Download here</a:t>
            </a:r>
            <a:r>
              <a:rPr lang="en-GB" sz="1800" dirty="0">
                <a:hlinkClick r:id="rId5"/>
              </a:rPr>
              <a:t> </a:t>
            </a:r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br>
              <a:rPr lang="en-GB" sz="2600" dirty="0"/>
            </a:br>
            <a:endParaRPr lang="en-GB" sz="2600" dirty="0">
              <a:solidFill>
                <a:schemeClr val="accent5"/>
              </a:solidFill>
            </a:endParaRPr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8D536A27-664E-21E8-185B-755D3D0414D4}"/>
              </a:ext>
            </a:extLst>
          </p:cNvPr>
          <p:cNvSpPr txBox="1">
            <a:spLocks/>
          </p:cNvSpPr>
          <p:nvPr/>
        </p:nvSpPr>
        <p:spPr>
          <a:xfrm>
            <a:off x="4193495" y="4920656"/>
            <a:ext cx="4029527" cy="185589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27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chemeClr val="accent5"/>
                </a:solidFill>
              </a:rPr>
              <a:t>Coming soon:</a:t>
            </a:r>
          </a:p>
          <a:p>
            <a:endParaRPr lang="en-GB" sz="1800">
              <a:solidFill>
                <a:schemeClr val="accent5"/>
              </a:solidFill>
            </a:endParaRPr>
          </a:p>
          <a:p>
            <a:r>
              <a:rPr lang="en-GB" sz="1600"/>
              <a:t>15s film – 16:9</a:t>
            </a:r>
          </a:p>
          <a:p>
            <a:r>
              <a:rPr lang="en-GB" sz="1600"/>
              <a:t>15s film – 1:1</a:t>
            </a:r>
          </a:p>
          <a:p>
            <a:r>
              <a:rPr lang="en-GB" sz="1600"/>
              <a:t>6s film – cutdown (9:16 and 1:1)</a:t>
            </a:r>
          </a:p>
          <a:p>
            <a:r>
              <a:rPr lang="en-GB" sz="1600"/>
              <a:t>6s film – social consequences (9:16 and 1:1)</a:t>
            </a:r>
          </a:p>
          <a:p>
            <a:r>
              <a:rPr lang="en-GB" sz="1600"/>
              <a:t>6s film – injury (9:16 and 1:1)</a:t>
            </a:r>
          </a:p>
          <a:p>
            <a:endParaRPr lang="en-GB" sz="1800">
              <a:solidFill>
                <a:schemeClr val="accent5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6F782B-399E-C5C4-5890-51DA8A747D29}"/>
              </a:ext>
            </a:extLst>
          </p:cNvPr>
          <p:cNvSpPr txBox="1"/>
          <p:nvPr/>
        </p:nvSpPr>
        <p:spPr>
          <a:xfrm>
            <a:off x="7330886" y="318880"/>
            <a:ext cx="2609535" cy="59802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1800" dirty="0">
                <a:solidFill>
                  <a:schemeClr val="accent3"/>
                </a:solidFill>
                <a:latin typeface="+mj-lt"/>
              </a:rPr>
              <a:t>Social static – 1x1</a:t>
            </a:r>
          </a:p>
          <a:p>
            <a:r>
              <a:rPr lang="en-GB" sz="1400" dirty="0">
                <a:solidFill>
                  <a:schemeClr val="accent3"/>
                </a:solidFill>
                <a:latin typeface="Helvetica"/>
                <a:cs typeface="Helvetica"/>
                <a:hlinkClick r:id="rId5"/>
              </a:rPr>
              <a:t>Download here</a:t>
            </a:r>
            <a:endParaRPr lang="en-GB" dirty="0"/>
          </a:p>
        </p:txBody>
      </p:sp>
      <p:pic>
        <p:nvPicPr>
          <p:cNvPr id="6" name="THINK_9x16_3.1_UK">
            <a:hlinkClick r:id="" action="ppaction://media"/>
            <a:extLst>
              <a:ext uri="{FF2B5EF4-FFF2-40B4-BE49-F238E27FC236}">
                <a16:creationId xmlns:a16="http://schemas.microsoft.com/office/drawing/2014/main" id="{E3ACAD4C-CB4B-AB7D-FCF9-79EB2BC8E9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93495" y="910771"/>
            <a:ext cx="2077811" cy="358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23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010C04B-E067-844E-827C-143BD01633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4824" y="6397627"/>
            <a:ext cx="2698751" cy="238124"/>
          </a:xfrm>
        </p:spPr>
        <p:txBody>
          <a:bodyPr/>
          <a:lstStyle/>
          <a:p>
            <a:r>
              <a:rPr lang="en-GB"/>
              <a:t>Department for Transport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6B253A-7CE6-BB46-9DF4-8CBD2D6DAA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397627"/>
            <a:ext cx="379568" cy="238124"/>
          </a:xfrm>
        </p:spPr>
        <p:txBody>
          <a:bodyPr/>
          <a:lstStyle/>
          <a:p>
            <a:fld id="{91D568E7-61F5-D04E-995D-81EF41C01A2A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527406EF-3C82-4294-AC5D-9599A5A29FAD}"/>
              </a:ext>
            </a:extLst>
          </p:cNvPr>
          <p:cNvSpPr txBox="1">
            <a:spLocks/>
          </p:cNvSpPr>
          <p:nvPr/>
        </p:nvSpPr>
        <p:spPr>
          <a:xfrm>
            <a:off x="4129532" y="424621"/>
            <a:ext cx="5023704" cy="3200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 defTabSz="91427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600"/>
              <a:t>Suggested Social Copy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FF1536-DB91-8362-1E4E-8F8D4925D273}"/>
              </a:ext>
            </a:extLst>
          </p:cNvPr>
          <p:cNvSpPr txBox="1"/>
          <p:nvPr/>
        </p:nvSpPr>
        <p:spPr>
          <a:xfrm>
            <a:off x="419769" y="974559"/>
            <a:ext cx="11352462" cy="65248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600">
                <a:solidFill>
                  <a:schemeClr val="bg1"/>
                </a:solidFill>
                <a:ea typeface="+mn-lt"/>
                <a:cs typeface="+mn-lt"/>
              </a:rPr>
              <a:t>If you drink and drive, you risk losing your </a:t>
            </a:r>
            <a:r>
              <a:rPr lang="en-US" sz="1600" err="1">
                <a:solidFill>
                  <a:schemeClr val="bg1"/>
                </a:solidFill>
                <a:ea typeface="+mn-lt"/>
                <a:cs typeface="+mn-lt"/>
              </a:rPr>
              <a:t>licence</a:t>
            </a:r>
            <a:r>
              <a:rPr lang="en-US" sz="1600">
                <a:solidFill>
                  <a:schemeClr val="bg1"/>
                </a:solidFill>
                <a:ea typeface="+mn-lt"/>
                <a:cs typeface="+mn-lt"/>
              </a:rPr>
              <a:t>, injuring your mates, and everything that goes with that. #DrinkALittleRiskALot</a:t>
            </a:r>
          </a:p>
          <a:p>
            <a:pPr marL="342900" indent="-342900">
              <a:buFont typeface="Arial"/>
              <a:buChar char="•"/>
            </a:pPr>
            <a:endParaRPr lang="en-US" sz="1600">
              <a:solidFill>
                <a:schemeClr val="bg1"/>
              </a:solidFill>
              <a:cs typeface="Helvetica"/>
            </a:endParaRPr>
          </a:p>
          <a:p>
            <a:pPr marL="342900" indent="-342900">
              <a:buFont typeface="Arial"/>
              <a:buChar char="•"/>
            </a:pPr>
            <a:r>
              <a:rPr lang="en-US" sz="1600">
                <a:solidFill>
                  <a:schemeClr val="bg1"/>
                </a:solidFill>
                <a:ea typeface="+mn-lt"/>
                <a:cs typeface="+mn-lt"/>
              </a:rPr>
              <a:t>Think you’re okay to drive after a drink? Alcohol’s effects vary with your size, age, stress levels—even what you had for dinner. Don’t risk it. </a:t>
            </a:r>
            <a:r>
              <a:rPr lang="en-US" sz="1600" i="1">
                <a:solidFill>
                  <a:schemeClr val="bg1"/>
                </a:solidFill>
                <a:ea typeface="+mn-lt"/>
                <a:cs typeface="+mn-lt"/>
              </a:rPr>
              <a:t>#DrinkALittleRiskALot</a:t>
            </a:r>
            <a:endParaRPr lang="en-US" sz="1600">
              <a:solidFill>
                <a:srgbClr val="303738"/>
              </a:solidFill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endParaRPr lang="en-US" sz="1600" i="1">
              <a:solidFill>
                <a:schemeClr val="bg1"/>
              </a:solidFill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US" sz="1600">
                <a:solidFill>
                  <a:schemeClr val="bg1"/>
                </a:solidFill>
                <a:ea typeface="+mn-lt"/>
                <a:cs typeface="+mn-lt"/>
              </a:rPr>
              <a:t>If you drink and drive, you risk losing your </a:t>
            </a:r>
            <a:r>
              <a:rPr lang="en-US" sz="1600" err="1">
                <a:solidFill>
                  <a:schemeClr val="bg1"/>
                </a:solidFill>
                <a:ea typeface="+mn-lt"/>
                <a:cs typeface="+mn-lt"/>
              </a:rPr>
              <a:t>licence</a:t>
            </a:r>
            <a:r>
              <a:rPr lang="en-US" sz="1600">
                <a:solidFill>
                  <a:schemeClr val="bg1"/>
                </a:solidFill>
                <a:ea typeface="+mn-lt"/>
                <a:cs typeface="+mn-lt"/>
              </a:rPr>
              <a:t>, injuring your mates, and everything that comes with it. Alcohol hits everyone differently—your size, age, and even what you ate all play a role. Don’t chance it. #DrinkALittleRiskALot</a:t>
            </a:r>
          </a:p>
          <a:p>
            <a:pPr marL="342900" indent="-342900">
              <a:buFont typeface="Arial"/>
              <a:buChar char="•"/>
            </a:pPr>
            <a:endParaRPr lang="en-US" sz="1600">
              <a:solidFill>
                <a:schemeClr val="bg1"/>
              </a:solidFill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US" sz="1600">
                <a:solidFill>
                  <a:schemeClr val="bg1"/>
                </a:solidFill>
                <a:ea typeface="+mn-lt"/>
                <a:cs typeface="+mn-lt"/>
              </a:rPr>
              <a:t>Think about what’s at stake if you drink and drive—not just your </a:t>
            </a:r>
            <a:r>
              <a:rPr lang="en-US" sz="1600" err="1">
                <a:solidFill>
                  <a:schemeClr val="bg1"/>
                </a:solidFill>
                <a:ea typeface="+mn-lt"/>
                <a:cs typeface="+mn-lt"/>
              </a:rPr>
              <a:t>licence</a:t>
            </a:r>
            <a:r>
              <a:rPr lang="en-US" sz="1600">
                <a:solidFill>
                  <a:schemeClr val="bg1"/>
                </a:solidFill>
                <a:ea typeface="+mn-lt"/>
                <a:cs typeface="+mn-lt"/>
              </a:rPr>
              <a:t>, but your job and career too. #DrinkALittleRiskALot</a:t>
            </a:r>
            <a:endParaRPr lang="en-US" sz="1600">
              <a:solidFill>
                <a:schemeClr val="bg1"/>
              </a:solidFill>
              <a:cs typeface="Helvetica"/>
            </a:endParaRPr>
          </a:p>
          <a:p>
            <a:pPr marL="342900" indent="-342900">
              <a:buFont typeface="Arial"/>
              <a:buChar char="•"/>
            </a:pPr>
            <a:endParaRPr lang="en-US" sz="1600">
              <a:solidFill>
                <a:schemeClr val="bg1"/>
              </a:solidFill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US" sz="1600">
                <a:solidFill>
                  <a:schemeClr val="bg1"/>
                </a:solidFill>
                <a:ea typeface="+mn-lt"/>
                <a:cs typeface="+mn-lt"/>
              </a:rPr>
              <a:t>Drinking before driving could cost you your </a:t>
            </a:r>
            <a:r>
              <a:rPr lang="en-US" sz="1600" err="1">
                <a:solidFill>
                  <a:schemeClr val="bg1"/>
                </a:solidFill>
                <a:ea typeface="+mn-lt"/>
                <a:cs typeface="+mn-lt"/>
              </a:rPr>
              <a:t>licence</a:t>
            </a:r>
            <a:r>
              <a:rPr lang="en-US" sz="1600">
                <a:solidFill>
                  <a:schemeClr val="bg1"/>
                </a:solidFill>
                <a:ea typeface="+mn-lt"/>
                <a:cs typeface="+mn-lt"/>
              </a:rPr>
              <a:t> and the freedom you’ve worked so hard for. Don’t chance it #DrinkALittleRiskALot</a:t>
            </a:r>
          </a:p>
          <a:p>
            <a:pPr marL="342900" indent="-342900">
              <a:buFont typeface="Arial"/>
              <a:buChar char="•"/>
            </a:pPr>
            <a:endParaRPr lang="en-US" sz="1600">
              <a:solidFill>
                <a:schemeClr val="bg1"/>
              </a:solidFill>
              <a:latin typeface="+mj-lt"/>
              <a:ea typeface="+mn-lt"/>
              <a:cs typeface="+mn-lt"/>
            </a:endParaRPr>
          </a:p>
          <a:p>
            <a:r>
              <a:rPr lang="en-US" sz="2400">
                <a:solidFill>
                  <a:schemeClr val="bg1"/>
                </a:solidFill>
                <a:latin typeface="+mj-lt"/>
                <a:ea typeface="+mn-lt"/>
                <a:cs typeface="+mn-lt"/>
              </a:rPr>
              <a:t>Stakeholder-facing social copy</a:t>
            </a:r>
          </a:p>
          <a:p>
            <a:endParaRPr lang="en-US" sz="2400">
              <a:solidFill>
                <a:schemeClr val="bg1"/>
              </a:solidFill>
              <a:latin typeface="+mj-lt"/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solidFill>
                  <a:schemeClr val="bg1"/>
                </a:solidFill>
                <a:effectLst/>
                <a:ea typeface="Aptos" panose="020B0004020202020204" pitchFamily="34" charset="0"/>
                <a:cs typeface="Aptos" panose="020B0004020202020204" pitchFamily="34" charset="0"/>
              </a:rPr>
              <a:t>We are/ XX is proud to be supporting @THINKgovuk to highlight the risks of drink driving – from losing your licence and the freedom that comes with it, to injuring yourself or someone else. #DrinkALittleRiskALot</a:t>
            </a:r>
          </a:p>
          <a:p>
            <a:pPr marL="457200"/>
            <a:r>
              <a:rPr lang="en-GB" sz="180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</a:p>
          <a:p>
            <a:endParaRPr lang="en-US" sz="2400">
              <a:solidFill>
                <a:schemeClr val="bg1"/>
              </a:solidFill>
              <a:latin typeface="+mj-lt"/>
              <a:ea typeface="+mn-lt"/>
              <a:cs typeface="+mn-lt"/>
            </a:endParaRPr>
          </a:p>
          <a:p>
            <a:endParaRPr lang="en-US" sz="2400">
              <a:solidFill>
                <a:schemeClr val="bg1"/>
              </a:solidFill>
              <a:latin typeface="+mj-lt"/>
              <a:ea typeface="+mn-lt"/>
              <a:cs typeface="+mn-lt"/>
            </a:endParaRPr>
          </a:p>
          <a:p>
            <a:pPr>
              <a:buFont typeface="Arial"/>
              <a:buChar char="•"/>
            </a:pPr>
            <a:endParaRPr lang="en-GB" sz="1600">
              <a:solidFill>
                <a:schemeClr val="bg1"/>
              </a:solidFill>
              <a:ea typeface="+mn-lt"/>
              <a:cs typeface="+mn-lt"/>
            </a:endParaRPr>
          </a:p>
          <a:p>
            <a:endParaRPr lang="en-GB" sz="1600">
              <a:solidFill>
                <a:schemeClr val="bg1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88282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C64E937F-5E2F-6242-5D3F-B313F8D1EC2F}"/>
              </a:ext>
            </a:extLst>
          </p:cNvPr>
          <p:cNvSpPr txBox="1"/>
          <p:nvPr/>
        </p:nvSpPr>
        <p:spPr>
          <a:xfrm>
            <a:off x="114658" y="1003440"/>
            <a:ext cx="3479080" cy="56323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1200">
              <a:latin typeface="Helvetica"/>
              <a:ea typeface="Calibri"/>
              <a:cs typeface="Helvetica"/>
            </a:endParaRPr>
          </a:p>
          <a:p>
            <a:r>
              <a:rPr lang="en-US" sz="1200">
                <a:latin typeface="Helvetica"/>
                <a:ea typeface="Calibri"/>
                <a:cs typeface="Helvetica"/>
              </a:rPr>
              <a:t>Our Digital OOH will be featured on</a:t>
            </a:r>
            <a:r>
              <a:rPr lang="en-US" sz="1200" b="1">
                <a:latin typeface="Helvetica"/>
                <a:ea typeface="Calibri"/>
                <a:cs typeface="Helvetica"/>
              </a:rPr>
              <a:t> roadside digital 6 sheet poster sites </a:t>
            </a:r>
            <a:r>
              <a:rPr lang="en-US" sz="1200">
                <a:latin typeface="Helvetica"/>
                <a:ea typeface="Calibri"/>
                <a:cs typeface="Helvetica"/>
              </a:rPr>
              <a:t>within </a:t>
            </a:r>
            <a:r>
              <a:rPr lang="en-US" sz="1200" b="1">
                <a:latin typeface="Helvetica"/>
                <a:ea typeface="Calibri"/>
                <a:cs typeface="Helvetica"/>
              </a:rPr>
              <a:t>100m of pubs and bars</a:t>
            </a:r>
            <a:r>
              <a:rPr lang="en-US" sz="1200">
                <a:latin typeface="Helvetica"/>
                <a:ea typeface="Calibri"/>
                <a:cs typeface="Helvetica"/>
              </a:rPr>
              <a:t> across England and Wales to hit audiences at the exact moment before they enter the venue.</a:t>
            </a:r>
            <a:endParaRPr lang="en-US" sz="1200">
              <a:cs typeface="Helvetica"/>
            </a:endParaRPr>
          </a:p>
          <a:p>
            <a:endParaRPr lang="en-GB" sz="1200">
              <a:latin typeface="Helvetica"/>
              <a:ea typeface="Calibri"/>
              <a:cs typeface="Arial"/>
            </a:endParaRPr>
          </a:p>
          <a:p>
            <a:r>
              <a:rPr lang="en-GB" sz="1200">
                <a:latin typeface="Helvetica"/>
                <a:ea typeface="Calibri"/>
                <a:cs typeface="Arial"/>
              </a:rPr>
              <a:t>The</a:t>
            </a:r>
            <a:r>
              <a:rPr lang="en-GB" sz="1200" b="1">
                <a:effectLst/>
                <a:latin typeface="Helvetica"/>
                <a:ea typeface="Calibri"/>
                <a:cs typeface="Arial"/>
              </a:rPr>
              <a:t> </a:t>
            </a:r>
            <a:r>
              <a:rPr lang="en-GB" sz="1200" b="1">
                <a:latin typeface="Helvetica"/>
                <a:ea typeface="Calibri"/>
                <a:cs typeface="Arial"/>
              </a:rPr>
              <a:t>beermats and washroom posters </a:t>
            </a:r>
            <a:r>
              <a:rPr lang="en-GB" sz="1200">
                <a:latin typeface="Helvetica"/>
                <a:ea typeface="Calibri"/>
                <a:cs typeface="Arial"/>
              </a:rPr>
              <a:t>will target</a:t>
            </a:r>
            <a:r>
              <a:rPr lang="en-GB" sz="1200">
                <a:effectLst/>
                <a:latin typeface="Helvetica"/>
                <a:ea typeface="Calibri"/>
                <a:cs typeface="Arial"/>
              </a:rPr>
              <a:t> young men in pubs and bars, encouraging them to make safer choices in the moment.</a:t>
            </a:r>
            <a:endParaRPr lang="en-GB" sz="1200">
              <a:latin typeface="Helvetica"/>
              <a:ea typeface="Calibri"/>
              <a:cs typeface="Arial"/>
            </a:endParaRPr>
          </a:p>
          <a:p>
            <a:endParaRPr lang="en-GB" sz="1200" strike="sngStrike">
              <a:latin typeface="Helvetica"/>
              <a:ea typeface="Calibri" panose="020F0502020204030204" pitchFamily="34" charset="0"/>
              <a:cs typeface="Arial"/>
            </a:endParaRPr>
          </a:p>
          <a:p>
            <a:r>
              <a:rPr lang="en-US" sz="1200" b="1">
                <a:solidFill>
                  <a:srgbClr val="303738"/>
                </a:solidFill>
                <a:ea typeface="Calibri"/>
                <a:cs typeface="Helvetica"/>
              </a:rPr>
              <a:t>Available assets:</a:t>
            </a:r>
            <a:endParaRPr lang="en-US" sz="1200">
              <a:solidFill>
                <a:srgbClr val="303738"/>
              </a:solidFill>
              <a:ea typeface="Calibri"/>
              <a:cs typeface="Helvetica"/>
            </a:endParaRPr>
          </a:p>
          <a:p>
            <a:r>
              <a:rPr lang="en-US" sz="1200">
                <a:solidFill>
                  <a:srgbClr val="303738"/>
                </a:solidFill>
                <a:ea typeface="Calibri"/>
                <a:cs typeface="Helvetica"/>
              </a:rPr>
              <a:t>6-sheet (</a:t>
            </a:r>
            <a:r>
              <a:rPr lang="en-US" sz="1200" err="1">
                <a:solidFill>
                  <a:srgbClr val="1E2127"/>
                </a:solidFill>
                <a:ea typeface="Calibri"/>
                <a:cs typeface="Helvetica"/>
              </a:rPr>
              <a:t>eg</a:t>
            </a:r>
            <a:r>
              <a:rPr lang="en-US" sz="1200">
                <a:solidFill>
                  <a:srgbClr val="1E2127"/>
                </a:solidFill>
                <a:ea typeface="Calibri"/>
                <a:cs typeface="Helvetica"/>
              </a:rPr>
              <a:t>, bus shelters)</a:t>
            </a:r>
            <a:endParaRPr lang="en-US" sz="1200">
              <a:solidFill>
                <a:srgbClr val="303738"/>
              </a:solidFill>
              <a:ea typeface="Calibri"/>
              <a:cs typeface="Helvetica"/>
            </a:endParaRPr>
          </a:p>
          <a:p>
            <a:r>
              <a:rPr lang="en-US" sz="1200">
                <a:solidFill>
                  <a:srgbClr val="303738"/>
                </a:solidFill>
                <a:ea typeface="Calibri"/>
                <a:cs typeface="Helvetica"/>
              </a:rPr>
              <a:t>A4 poster</a:t>
            </a:r>
          </a:p>
          <a:p>
            <a:r>
              <a:rPr lang="en-US" sz="1200">
                <a:solidFill>
                  <a:srgbClr val="303738"/>
                </a:solidFill>
                <a:ea typeface="Calibri"/>
                <a:cs typeface="Helvetica"/>
              </a:rPr>
              <a:t>Beermats</a:t>
            </a:r>
            <a:endParaRPr lang="en-GB" sz="1200">
              <a:solidFill>
                <a:srgbClr val="303738"/>
              </a:solidFill>
              <a:ea typeface="Calibri"/>
              <a:cs typeface="Helvetica"/>
            </a:endParaRPr>
          </a:p>
          <a:p>
            <a:endParaRPr lang="en-GB" sz="1200">
              <a:solidFill>
                <a:srgbClr val="303738"/>
              </a:solidFill>
              <a:ea typeface="Calibri"/>
              <a:cs typeface="Helvetica"/>
            </a:endParaRPr>
          </a:p>
          <a:p>
            <a:r>
              <a:rPr lang="en-GB" sz="1200" b="1">
                <a:solidFill>
                  <a:schemeClr val="accent4"/>
                </a:solidFill>
              </a:rPr>
              <a:t>How to support</a:t>
            </a:r>
            <a:endParaRPr lang="en-GB" sz="1200" b="1">
              <a:solidFill>
                <a:schemeClr val="accent4"/>
              </a:solidFill>
              <a:cs typeface="Helvetica"/>
            </a:endParaRPr>
          </a:p>
          <a:p>
            <a:r>
              <a:rPr lang="en-GB" sz="1200">
                <a:effectLst/>
                <a:ea typeface="Calibri"/>
                <a:cs typeface="Arial"/>
              </a:rPr>
              <a:t>You can play a part in </a:t>
            </a:r>
            <a:r>
              <a:rPr lang="en-GB" sz="1200">
                <a:ea typeface="Calibri"/>
                <a:cs typeface="Arial"/>
              </a:rPr>
              <a:t>championing this</a:t>
            </a:r>
            <a:r>
              <a:rPr lang="en-GB" sz="1200">
                <a:effectLst/>
                <a:ea typeface="Calibri"/>
                <a:cs typeface="Arial"/>
              </a:rPr>
              <a:t> call to action by putting up </a:t>
            </a:r>
            <a:r>
              <a:rPr lang="en-GB" sz="1200">
                <a:ea typeface="Calibri"/>
                <a:cs typeface="Arial"/>
              </a:rPr>
              <a:t>our posters in local venues where our target audience gathers.</a:t>
            </a:r>
          </a:p>
          <a:p>
            <a:endParaRPr lang="en-GB" sz="1200">
              <a:ea typeface="Calibri" panose="020F0502020204030204" pitchFamily="34" charset="0"/>
              <a:cs typeface="Arial"/>
            </a:endParaRPr>
          </a:p>
          <a:p>
            <a:endParaRPr lang="en-GB" sz="1200">
              <a:ea typeface="Calibri" panose="020F0502020204030204" pitchFamily="34" charset="0"/>
              <a:cs typeface="Arial"/>
            </a:endParaRPr>
          </a:p>
          <a:p>
            <a:r>
              <a:rPr lang="en-GB" sz="1200">
                <a:ea typeface="Calibri"/>
                <a:cs typeface="Arial"/>
              </a:rPr>
              <a:t>Please </a:t>
            </a:r>
            <a:r>
              <a:rPr lang="en-GB" sz="1200">
                <a:ea typeface="Calibri"/>
                <a:cs typeface="Helvetica"/>
              </a:rPr>
              <a:t>email </a:t>
            </a:r>
            <a:r>
              <a:rPr lang="en-GB" sz="1200">
                <a:ea typeface="+mn-lt"/>
                <a:cs typeface="+mn-lt"/>
                <a:hlinkClick r:id="rId2"/>
              </a:rPr>
              <a:t>DfTPUBLICITY@dft.gov.uk</a:t>
            </a:r>
            <a:r>
              <a:rPr lang="en-GB" sz="1200">
                <a:solidFill>
                  <a:srgbClr val="303738"/>
                </a:solidFill>
                <a:ea typeface="Calibri"/>
                <a:cs typeface="Helvetica"/>
              </a:rPr>
              <a:t> </a:t>
            </a:r>
            <a:r>
              <a:rPr lang="en-GB" sz="1200" strike="sngStrike">
                <a:solidFill>
                  <a:srgbClr val="FF0000"/>
                </a:solidFill>
                <a:ea typeface="Calibri"/>
                <a:cs typeface="Helvetica"/>
              </a:rPr>
              <a:t> </a:t>
            </a:r>
            <a:r>
              <a:rPr lang="en-GB" sz="1200">
                <a:ea typeface="Calibri"/>
                <a:cs typeface="Helvetica"/>
              </a:rPr>
              <a:t>for access to the files. The Department for Transport will need to approve partner co-branded materials.</a:t>
            </a:r>
            <a:endParaRPr lang="en-GB" sz="1200">
              <a:latin typeface="Helvetica"/>
              <a:ea typeface="Calibri"/>
              <a:cs typeface="Arial"/>
            </a:endParaRPr>
          </a:p>
          <a:p>
            <a:pPr marL="628015" lvl="1" indent="-171450">
              <a:buFont typeface="Arial" panose="020B0604020202020204" pitchFamily="34" charset="0"/>
              <a:buChar char="•"/>
            </a:pPr>
            <a:endParaRPr lang="en-GB" sz="1200">
              <a:solidFill>
                <a:srgbClr val="00B0F0"/>
              </a:solidFill>
              <a:latin typeface="Arial"/>
              <a:cs typeface="Arial"/>
            </a:endParaRPr>
          </a:p>
          <a:p>
            <a:endParaRPr lang="en-GB" sz="120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en-GB" sz="1200">
              <a:effectLst/>
              <a:latin typeface="Helvetica"/>
              <a:ea typeface="Calibri" panose="020F0502020204030204" pitchFamily="34" charset="0"/>
              <a:cs typeface="Helvetica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84A727A4-8082-2FF2-9B4E-34736BF92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35" y="262281"/>
            <a:ext cx="3205327" cy="581698"/>
          </a:xfrm>
        </p:spPr>
        <p:txBody>
          <a:bodyPr/>
          <a:lstStyle/>
          <a:p>
            <a:r>
              <a:rPr lang="en-US" sz="2600"/>
              <a:t>OOH </a:t>
            </a:r>
            <a:br>
              <a:rPr lang="en-US" sz="2600"/>
            </a:br>
            <a:r>
              <a:rPr lang="en-US" sz="1400">
                <a:solidFill>
                  <a:schemeClr val="accent4"/>
                </a:solidFill>
                <a:latin typeface="Impact"/>
                <a:cs typeface="Helvetica"/>
              </a:rPr>
              <a:t>Beermats, Posters and Digital OOH (D6)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DBD54B-F366-6E3F-0C7E-DC458EE31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4824" y="6397627"/>
            <a:ext cx="2698751" cy="23812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Department for Transport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243A4B-F3AB-B8F4-7939-31BF1269E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" y="6397627"/>
            <a:ext cx="379568" cy="23812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1D568E7-61F5-D04E-995D-81EF41C01A2A}" type="slidenum">
              <a:rPr lang="en-GB" smtClean="0"/>
              <a:pPr>
                <a:spcAft>
                  <a:spcPts val="600"/>
                </a:spcAft>
              </a:pPr>
              <a:t>7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354096-B294-12FB-706B-51FA9AA208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708" r="50542" b="4670"/>
          <a:stretch/>
        </p:blipFill>
        <p:spPr>
          <a:xfrm>
            <a:off x="4413965" y="695464"/>
            <a:ext cx="2958978" cy="27521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66B93A4-5665-CAC2-F03B-D1B6576926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467" r="1261" b="3493"/>
          <a:stretch/>
        </p:blipFill>
        <p:spPr>
          <a:xfrm>
            <a:off x="4411403" y="3421743"/>
            <a:ext cx="2947602" cy="26754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ED04AE-FD9B-A4A9-1C5A-78C5CED9CF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4165" y="563131"/>
            <a:ext cx="3924300" cy="553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479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F1A6B-48C6-A30A-A49E-EB2F608FE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67" y="281207"/>
            <a:ext cx="2825751" cy="803297"/>
          </a:xfrm>
        </p:spPr>
        <p:txBody>
          <a:bodyPr/>
          <a:lstStyle/>
          <a:p>
            <a:r>
              <a:rPr lang="en-GB" sz="2600"/>
              <a:t>Digital Audio </a:t>
            </a:r>
            <a:br>
              <a:rPr lang="en-GB" sz="2600"/>
            </a:br>
            <a:r>
              <a:rPr lang="en-GB" sz="1600">
                <a:solidFill>
                  <a:schemeClr val="accent5"/>
                </a:solidFill>
              </a:rPr>
              <a:t>Radio</a:t>
            </a:r>
            <a:br>
              <a:rPr lang="en-GB" sz="2600"/>
            </a:br>
            <a:endParaRPr lang="en-GB" sz="1600">
              <a:solidFill>
                <a:schemeClr val="accent5">
                  <a:lumMod val="76000"/>
                </a:scheme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1DA26C-E867-0316-D24A-1AB3D71ED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Official Sensitive - Department for Transport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72365F-B8DF-CE8A-3620-582117862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8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7423E1-1D40-5EBA-9B79-0453A13733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5667" y="1028907"/>
            <a:ext cx="3220811" cy="5247201"/>
          </a:xfrm>
        </p:spPr>
        <p:txBody>
          <a:bodyPr vert="horz" lIns="0" tIns="0" rIns="0" bIns="0" rtlCol="0" anchor="t">
            <a:noAutofit/>
          </a:bodyPr>
          <a:lstStyle/>
          <a:p>
            <a:pPr marL="6350" indent="0">
              <a:buNone/>
            </a:pPr>
            <a:r>
              <a:rPr lang="en-US" sz="1200">
                <a:ea typeface="+mn-lt"/>
                <a:cs typeface="+mn-lt"/>
              </a:rPr>
              <a:t>We have used audio within our campaign as it highly indexes against our young male audience. This approach allows us to be </a:t>
            </a:r>
            <a:r>
              <a:rPr lang="en-US" sz="1200" b="1">
                <a:ea typeface="+mn-lt"/>
                <a:cs typeface="+mn-lt"/>
              </a:rPr>
              <a:t>highly targeted</a:t>
            </a:r>
            <a:r>
              <a:rPr lang="en-US" sz="1200">
                <a:ea typeface="+mn-lt"/>
                <a:cs typeface="+mn-lt"/>
              </a:rPr>
              <a:t> and </a:t>
            </a:r>
            <a:r>
              <a:rPr lang="en-US" sz="1200" b="1">
                <a:ea typeface="+mn-lt"/>
                <a:cs typeface="+mn-lt"/>
              </a:rPr>
              <a:t>contextually relevant.</a:t>
            </a:r>
          </a:p>
          <a:p>
            <a:pPr marL="6350" indent="0">
              <a:buNone/>
            </a:pPr>
            <a:r>
              <a:rPr lang="en-US" sz="1200">
                <a:cs typeface="Helvetica"/>
              </a:rPr>
              <a:t>The audio will run across </a:t>
            </a:r>
            <a:r>
              <a:rPr lang="en-US" sz="1200" b="1">
                <a:cs typeface="Helvetica"/>
              </a:rPr>
              <a:t>KISS</a:t>
            </a:r>
            <a:r>
              <a:rPr lang="en-US" sz="1200">
                <a:cs typeface="Helvetica"/>
              </a:rPr>
              <a:t>, </a:t>
            </a:r>
            <a:r>
              <a:rPr lang="en-US" sz="1200" b="1">
                <a:cs typeface="Helvetica"/>
              </a:rPr>
              <a:t>Capital</a:t>
            </a:r>
            <a:r>
              <a:rPr lang="en-US" sz="1200">
                <a:cs typeface="Helvetica"/>
              </a:rPr>
              <a:t>, </a:t>
            </a:r>
            <a:r>
              <a:rPr lang="en-US" sz="1200" b="1">
                <a:cs typeface="Helvetica"/>
              </a:rPr>
              <a:t>Radio X </a:t>
            </a:r>
            <a:r>
              <a:rPr lang="en-US" sz="1200">
                <a:cs typeface="Helvetica"/>
              </a:rPr>
              <a:t>and </a:t>
            </a:r>
            <a:r>
              <a:rPr lang="en-US" sz="1200" b="1">
                <a:cs typeface="Helvetica"/>
              </a:rPr>
              <a:t>TalkSPORT, </a:t>
            </a:r>
            <a:r>
              <a:rPr lang="en-US" sz="1200">
                <a:cs typeface="Helvetica"/>
              </a:rPr>
              <a:t>digital audio channels including </a:t>
            </a:r>
            <a:r>
              <a:rPr lang="en-US" sz="1200" b="1" err="1">
                <a:cs typeface="Helvetica"/>
              </a:rPr>
              <a:t>Kisstory</a:t>
            </a:r>
            <a:r>
              <a:rPr lang="en-US" sz="1200">
                <a:cs typeface="Helvetica"/>
              </a:rPr>
              <a:t>, </a:t>
            </a:r>
            <a:r>
              <a:rPr lang="en-US" sz="1200" b="1">
                <a:cs typeface="Helvetica"/>
              </a:rPr>
              <a:t>Kiss Fresh </a:t>
            </a:r>
            <a:r>
              <a:rPr lang="en-US" sz="1200">
                <a:cs typeface="Helvetica"/>
              </a:rPr>
              <a:t>and </a:t>
            </a:r>
            <a:r>
              <a:rPr lang="en-US" sz="1200" b="1">
                <a:cs typeface="Helvetica"/>
              </a:rPr>
              <a:t>Capital Dance, </a:t>
            </a:r>
            <a:r>
              <a:rPr lang="en-US" sz="1200">
                <a:cs typeface="Helvetica"/>
              </a:rPr>
              <a:t>and on Spotify.</a:t>
            </a:r>
            <a:endParaRPr lang="en-US" sz="1200"/>
          </a:p>
          <a:p>
            <a:pPr marL="6350" indent="0">
              <a:buNone/>
            </a:pPr>
            <a:r>
              <a:rPr lang="en-US" sz="1200">
                <a:cs typeface="Helvetica"/>
              </a:rPr>
              <a:t>The radio script uses a laddering approach to </a:t>
            </a:r>
            <a:r>
              <a:rPr lang="en-GB" sz="1200">
                <a:cs typeface="Helvetica"/>
              </a:rPr>
              <a:t>emphasise</a:t>
            </a:r>
            <a:r>
              <a:rPr lang="en-US" sz="1200">
                <a:cs typeface="Helvetica"/>
              </a:rPr>
              <a:t> the consequences of drink driving.</a:t>
            </a:r>
          </a:p>
          <a:p>
            <a:pPr marL="6350" indent="0">
              <a:buNone/>
            </a:pPr>
            <a:r>
              <a:rPr lang="en-US" sz="1200">
                <a:ea typeface="+mn-lt"/>
                <a:cs typeface="+mn-lt"/>
              </a:rPr>
              <a:t>It will run from the </a:t>
            </a:r>
            <a:r>
              <a:rPr lang="en-US" sz="1200" b="1">
                <a:ea typeface="+mn-lt"/>
                <a:cs typeface="+mn-lt"/>
              </a:rPr>
              <a:t>9 December</a:t>
            </a:r>
            <a:r>
              <a:rPr lang="en-US" sz="1200">
                <a:ea typeface="+mn-lt"/>
                <a:cs typeface="+mn-lt"/>
              </a:rPr>
              <a:t> for the final three weeks of the campaign, leading up to Christmas and New Year, when drinking occasions are at their peak.</a:t>
            </a:r>
          </a:p>
          <a:p>
            <a:pPr marL="6350" indent="0">
              <a:buNone/>
            </a:pPr>
            <a:r>
              <a:rPr lang="en-US" sz="1200" b="1">
                <a:cs typeface="Helvetica"/>
              </a:rPr>
              <a:t>Available assets</a:t>
            </a:r>
          </a:p>
          <a:p>
            <a:pPr marL="6350" indent="0">
              <a:buNone/>
            </a:pPr>
            <a:r>
              <a:rPr lang="en-US" sz="1200">
                <a:cs typeface="Helvetica"/>
              </a:rPr>
              <a:t> 1 x 30 second audio advert</a:t>
            </a:r>
          </a:p>
          <a:p>
            <a:pPr marL="6350" indent="0">
              <a:buNone/>
            </a:pPr>
            <a:endParaRPr lang="en-US" sz="1200">
              <a:cs typeface="Helvetica"/>
            </a:endParaRPr>
          </a:p>
        </p:txBody>
      </p:sp>
      <p:pic>
        <p:nvPicPr>
          <p:cNvPr id="7" name="Picture 6" descr="A screenshot of a text message&#10;&#10;Description automatically generated">
            <a:extLst>
              <a:ext uri="{FF2B5EF4-FFF2-40B4-BE49-F238E27FC236}">
                <a16:creationId xmlns:a16="http://schemas.microsoft.com/office/drawing/2014/main" id="{27B68B31-6115-B51F-CAB1-49206C6662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2825" y="280400"/>
            <a:ext cx="7944679" cy="3662007"/>
          </a:xfrm>
          <a:prstGeom prst="rect">
            <a:avLst/>
          </a:prstGeom>
        </p:spPr>
      </p:pic>
      <p:pic>
        <p:nvPicPr>
          <p:cNvPr id="8" name="DFT_Spiralling_30s_WIP_Voices_and_FX_Up_REV_061124 (1)">
            <a:hlinkClick r:id="" action="ppaction://media"/>
            <a:extLst>
              <a:ext uri="{FF2B5EF4-FFF2-40B4-BE49-F238E27FC236}">
                <a16:creationId xmlns:a16="http://schemas.microsoft.com/office/drawing/2014/main" id="{C9E51653-6910-664C-41F9-FEF7079B1F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13092" y="4161099"/>
            <a:ext cx="2000249" cy="201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32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6950BFC3-D8DA-4A85-94F7-54DA5524770B}">
      <p188:commentRel xmlns:p188="http://schemas.microsoft.com/office/powerpoint/2018/8/main" r:id="rId4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C2664-297F-EB56-169C-4B8A74570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878" y="437314"/>
            <a:ext cx="3221527" cy="276999"/>
          </a:xfrm>
        </p:spPr>
        <p:txBody>
          <a:bodyPr/>
          <a:lstStyle/>
          <a:p>
            <a:r>
              <a:rPr lang="en-US"/>
              <a:t>Welsh Assets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0D24AB-1D99-1DD8-A25F-EDA730218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439" y="861064"/>
            <a:ext cx="3207966" cy="4721728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sz="1200">
                <a:ea typeface="+mn-lt"/>
                <a:cs typeface="+mn-lt"/>
              </a:rPr>
              <a:t>Bilingual Welsh/English out of home advertising will run </a:t>
            </a:r>
            <a:r>
              <a:rPr lang="en-US" sz="1200" b="1">
                <a:ea typeface="+mn-lt"/>
                <a:cs typeface="+mn-lt"/>
              </a:rPr>
              <a:t>exclusively on D6 screens in Wales.</a:t>
            </a:r>
          </a:p>
          <a:p>
            <a:endParaRPr lang="en-US" sz="1200" b="1">
              <a:ea typeface="+mn-lt"/>
              <a:cs typeface="+mn-lt"/>
            </a:endParaRPr>
          </a:p>
          <a:p>
            <a:r>
              <a:rPr lang="en-US" sz="1200">
                <a:ea typeface="+mn-lt"/>
                <a:cs typeface="+mn-lt"/>
              </a:rPr>
              <a:t>We also have a Welsh-language social static available for use via partner channels.</a:t>
            </a:r>
          </a:p>
          <a:p>
            <a:endParaRPr lang="en-US" sz="1200">
              <a:ea typeface="+mn-lt"/>
              <a:cs typeface="+mn-l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325ADB-74B9-FE14-4742-FF8192D17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Official Sensitive - Department for Transport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59A5E9-ED05-6CF6-26DE-4C4BD88A1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9</a:t>
            </a:fld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AAB3A1-3BA6-E54E-5EDD-163AF07151E1}"/>
              </a:ext>
            </a:extLst>
          </p:cNvPr>
          <p:cNvSpPr txBox="1"/>
          <p:nvPr/>
        </p:nvSpPr>
        <p:spPr>
          <a:xfrm>
            <a:off x="6853772" y="5305793"/>
            <a:ext cx="4404650" cy="27699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9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8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17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5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95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34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73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1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>
              <a:solidFill>
                <a:srgbClr val="FF0000"/>
              </a:solidFill>
              <a:cs typeface="Helvetica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5F9396-213A-30FA-6E01-3AF455FA7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7597" y="1035750"/>
            <a:ext cx="2946768" cy="51888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D969B31-A2E4-01ED-2408-A1AB498704DD}"/>
              </a:ext>
            </a:extLst>
          </p:cNvPr>
          <p:cNvSpPr txBox="1"/>
          <p:nvPr/>
        </p:nvSpPr>
        <p:spPr>
          <a:xfrm>
            <a:off x="7946195" y="575813"/>
            <a:ext cx="6102926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>
                <a:solidFill>
                  <a:schemeClr val="accent5"/>
                </a:solidFill>
                <a:latin typeface="+mj-lt"/>
              </a:rPr>
              <a:t>Coming soon:</a:t>
            </a:r>
          </a:p>
          <a:p>
            <a:endParaRPr lang="en-GB" sz="2000">
              <a:solidFill>
                <a:schemeClr val="accent5"/>
              </a:solidFill>
              <a:latin typeface="+mj-lt"/>
            </a:endParaRPr>
          </a:p>
          <a:p>
            <a:r>
              <a:rPr lang="en-GB">
                <a:solidFill>
                  <a:schemeClr val="accent3"/>
                </a:solidFill>
                <a:latin typeface="+mj-lt"/>
              </a:rPr>
              <a:t>Welsh language social static</a:t>
            </a:r>
            <a:r>
              <a:rPr lang="en-GB" sz="1800">
                <a:solidFill>
                  <a:schemeClr val="accent3"/>
                </a:solidFill>
                <a:latin typeface="+mj-lt"/>
              </a:rPr>
              <a:t> – </a:t>
            </a:r>
            <a:r>
              <a:rPr lang="en-GB">
                <a:solidFill>
                  <a:schemeClr val="accent3"/>
                </a:solidFill>
                <a:latin typeface="+mj-lt"/>
              </a:rPr>
              <a:t>1</a:t>
            </a:r>
            <a:r>
              <a:rPr lang="en-GB" sz="1800">
                <a:solidFill>
                  <a:schemeClr val="accent3"/>
                </a:solidFill>
                <a:latin typeface="+mj-lt"/>
              </a:rPr>
              <a:t>:1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6FE28B-0E3C-216B-FB75-DEF1B04BB8E0}"/>
              </a:ext>
            </a:extLst>
          </p:cNvPr>
          <p:cNvSpPr txBox="1"/>
          <p:nvPr/>
        </p:nvSpPr>
        <p:spPr>
          <a:xfrm>
            <a:off x="4109604" y="575813"/>
            <a:ext cx="29467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>
                <a:solidFill>
                  <a:schemeClr val="accent5"/>
                </a:solidFill>
                <a:latin typeface="+mj-lt"/>
              </a:rPr>
              <a:t>Digital out of home - bilingual</a:t>
            </a:r>
          </a:p>
        </p:txBody>
      </p:sp>
    </p:spTree>
    <p:extLst>
      <p:ext uri="{BB962C8B-B14F-4D97-AF65-F5344CB8AC3E}">
        <p14:creationId xmlns:p14="http://schemas.microsoft.com/office/powerpoint/2010/main" val="8538693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hink!">
      <a:dk1>
        <a:srgbClr val="303738"/>
      </a:dk1>
      <a:lt1>
        <a:srgbClr val="FFFFFF"/>
      </a:lt1>
      <a:dk2>
        <a:srgbClr val="2F3639"/>
      </a:dk2>
      <a:lt2>
        <a:srgbClr val="F4F0E8"/>
      </a:lt2>
      <a:accent1>
        <a:srgbClr val="FFEF41"/>
      </a:accent1>
      <a:accent2>
        <a:srgbClr val="004973"/>
      </a:accent2>
      <a:accent3>
        <a:srgbClr val="0093D3"/>
      </a:accent3>
      <a:accent4>
        <a:srgbClr val="EB5E65"/>
      </a:accent4>
      <a:accent5>
        <a:srgbClr val="ED7147"/>
      </a:accent5>
      <a:accent6>
        <a:srgbClr val="22AD83"/>
      </a:accent6>
      <a:hlink>
        <a:srgbClr val="0563C1"/>
      </a:hlink>
      <a:folHlink>
        <a:srgbClr val="954F72"/>
      </a:folHlink>
    </a:clrScheme>
    <a:fontScheme name="Office 2">
      <a:majorFont>
        <a:latin typeface="Impac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Helvetica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HINK! Good Driver stakeholder toolkit" id="{3A5B95C0-72AB-47E5-8B82-F86D14505948}" vid="{E49875B7-FA0B-4D43-B878-7512776F1F1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ecurity_x0020_Classification xmlns="15ff3d39-6e7b-4d70-9b7c-8d9fe85d0f29">Official</Security_x0020_Classification>
    <Historical_x0020_Importance xmlns="15ff3d39-6e7b-4d70-9b7c-8d9fe85d0f29">false</Historical_x0020_Importance>
    <cc54f3d3b0c44d2e8d85ddc68d8d3df7 xmlns="7db8b507-b8c4-4646-8d69-f4543fe6c418">
      <Terms xmlns="http://schemas.microsoft.com/office/infopath/2007/PartnerControls"/>
    </cc54f3d3b0c44d2e8d85ddc68d8d3df7>
    <dlc_EmailTo xmlns="15ff3d39-6e7b-4d70-9b7c-8d9fe85d0f29" xsi:nil="true"/>
    <TaxCatchAll xmlns="15ff3d39-6e7b-4d70-9b7c-8d9fe85d0f29" xsi:nil="true"/>
    <dlc_EmailSubject xmlns="15ff3d39-6e7b-4d70-9b7c-8d9fe85d0f29" xsi:nil="true"/>
    <dlc_EmailCC xmlns="15ff3d39-6e7b-4d70-9b7c-8d9fe85d0f29" xsi:nil="true"/>
    <dlc_EmailBCC xmlns="15ff3d39-6e7b-4d70-9b7c-8d9fe85d0f29" xsi:nil="true"/>
    <dlc_EmailFrom xmlns="15ff3d39-6e7b-4d70-9b7c-8d9fe85d0f29" xsi:nil="true"/>
    <dlc_EmailReceivedUTC xmlns="15ff3d39-6e7b-4d70-9b7c-8d9fe85d0f29" xsi:nil="true"/>
    <pc519adf3c7948f6bb06869155db6953 xmlns="7db8b507-b8c4-4646-8d69-f4543fe6c418">
      <Terms xmlns="http://schemas.microsoft.com/office/infopath/2007/PartnerControls"/>
    </pc519adf3c7948f6bb06869155db6953>
    <dlc_EmailSentUTC xmlns="15ff3d39-6e7b-4d70-9b7c-8d9fe85d0f29" xsi:nil="true"/>
    <lcf76f155ced4ddcb4097134ff3c332f xmlns="169c2f20-270a-41ff-88d4-319105a2fc74">
      <Terms xmlns="http://schemas.microsoft.com/office/infopath/2007/PartnerControls"/>
    </lcf76f155ced4ddcb4097134ff3c332f>
    <SharedWithUsers xmlns="7db8b507-b8c4-4646-8d69-f4543fe6c418">
      <UserInfo>
        <DisplayName/>
        <AccountId xsi:nil="true"/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5506B92BAF8EA42A803F5E2680D7792" ma:contentTypeVersion="16" ma:contentTypeDescription="Create a new document." ma:contentTypeScope="" ma:versionID="80327239fd0291b0475662aac69b53d4">
  <xsd:schema xmlns:xsd="http://www.w3.org/2001/XMLSchema" xmlns:xs="http://www.w3.org/2001/XMLSchema" xmlns:p="http://schemas.microsoft.com/office/2006/metadata/properties" xmlns:ns2="7db8b507-b8c4-4646-8d69-f4543fe6c418" xmlns:ns3="15ff3d39-6e7b-4d70-9b7c-8d9fe85d0f29" xmlns:ns4="169c2f20-270a-41ff-88d4-319105a2fc74" targetNamespace="http://schemas.microsoft.com/office/2006/metadata/properties" ma:root="true" ma:fieldsID="0e6e793e70b400d6c0a894c42eabb8c6" ns2:_="" ns3:_="" ns4:_="">
    <xsd:import namespace="7db8b507-b8c4-4646-8d69-f4543fe6c418"/>
    <xsd:import namespace="15ff3d39-6e7b-4d70-9b7c-8d9fe85d0f29"/>
    <xsd:import namespace="169c2f20-270a-41ff-88d4-319105a2fc74"/>
    <xsd:element name="properties">
      <xsd:complexType>
        <xsd:sequence>
          <xsd:element name="documentManagement">
            <xsd:complexType>
              <xsd:all>
                <xsd:element ref="ns2:cc54f3d3b0c44d2e8d85ddc68d8d3df7" minOccurs="0"/>
                <xsd:element ref="ns3:TaxCatchAll" minOccurs="0"/>
                <xsd:element ref="ns3:TaxCatchAllLabel" minOccurs="0"/>
                <xsd:element ref="ns2:pc519adf3c7948f6bb06869155db6953" minOccurs="0"/>
                <xsd:element ref="ns3:Historical_x0020_Importance" minOccurs="0"/>
                <xsd:element ref="ns3:Security_x0020_Classification" minOccurs="0"/>
                <xsd:element ref="ns3:dlc_EmailBCC" minOccurs="0"/>
                <xsd:element ref="ns3:dlc_EmailCC" minOccurs="0"/>
                <xsd:element ref="ns3:dlc_EmailReceivedUTC" minOccurs="0"/>
                <xsd:element ref="ns3:dlc_EmailSentUTC" minOccurs="0"/>
                <xsd:element ref="ns3:dlc_EmailFrom" minOccurs="0"/>
                <xsd:element ref="ns3:dlc_EmailSubject" minOccurs="0"/>
                <xsd:element ref="ns3:dlc_EmailTo" minOccurs="0"/>
                <xsd:element ref="ns4:MediaServiceMetadata" minOccurs="0"/>
                <xsd:element ref="ns4:MediaServiceFastMetadata" minOccurs="0"/>
                <xsd:element ref="ns2:SharedWithUsers" minOccurs="0"/>
                <xsd:element ref="ns2:SharedWithDetails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lcf76f155ced4ddcb4097134ff3c332f" minOccurs="0"/>
                <xsd:element ref="ns4:MediaServiceObjectDetectorVersion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b8b507-b8c4-4646-8d69-f4543fe6c418" elementFormDefault="qualified">
    <xsd:import namespace="http://schemas.microsoft.com/office/2006/documentManagement/types"/>
    <xsd:import namespace="http://schemas.microsoft.com/office/infopath/2007/PartnerControls"/>
    <xsd:element name="cc54f3d3b0c44d2e8d85ddc68d8d3df7" ma:index="8" nillable="true" ma:taxonomy="true" ma:internalName="cc54f3d3b0c44d2e8d85ddc68d8d3df7" ma:taxonomyFieldName="CustomTag" ma:displayName="Custom Tag" ma:default="" ma:fieldId="{cc54f3d3-b0c4-4d2e-8d85-ddc68d8d3df7}" ma:sspId="5de26ec3-896b-4bef-bed1-ad194f885b2b" ma:termSetId="ef5b2dbd-9440-48ca-9340-0cc8d9ad3122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pc519adf3c7948f6bb06869155db6953" ma:index="12" nillable="true" ma:taxonomy="true" ma:internalName="pc519adf3c7948f6bb06869155db6953" ma:taxonomyFieldName="FinancialYear" ma:displayName="Financial Year" ma:fieldId="{9c519adf-3c79-48f6-bb06-869155db6953}" ma:sspId="5de26ec3-896b-4bef-bed1-ad194f885b2b" ma:termSetId="ad0d7153-16bc-4f62-8559-37863dc2e05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aredWithUsers" ma:index="2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ff3d39-6e7b-4d70-9b7c-8d9fe85d0f29" elementFormDefault="qualified">
    <xsd:import namespace="http://schemas.microsoft.com/office/2006/documentManagement/types"/>
    <xsd:import namespace="http://schemas.microsoft.com/office/infopath/2007/PartnerControls"/>
    <xsd:element name="TaxCatchAll" ma:index="9" nillable="true" ma:displayName="Taxonomy Catch All Column" ma:hidden="true" ma:list="{ae3a3179-0454-4a17-9f6e-08bcb148c918}" ma:internalName="TaxCatchAll" ma:showField="CatchAllData" ma:web="7db8b507-b8c4-4646-8d69-f4543fe6c4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ae3a3179-0454-4a17-9f6e-08bcb148c918}" ma:internalName="TaxCatchAllLabel" ma:readOnly="true" ma:showField="CatchAllDataLabel" ma:web="7db8b507-b8c4-4646-8d69-f4543fe6c4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Historical_x0020_Importance" ma:index="14" nillable="true" ma:displayName="Historical Importance" ma:default="0" ma:internalName="Historical_x0020_Importance">
      <xsd:simpleType>
        <xsd:restriction base="dms:Boolean"/>
      </xsd:simpleType>
    </xsd:element>
    <xsd:element name="Security_x0020_Classification" ma:index="15" nillable="true" ma:displayName="Security Classification" ma:default="Official" ma:format="Dropdown" ma:internalName="Security_x0020_Classification">
      <xsd:simpleType>
        <xsd:restriction base="dms:Choice">
          <xsd:enumeration value="Official Sensitive"/>
          <xsd:enumeration value="Official"/>
        </xsd:restriction>
      </xsd:simpleType>
    </xsd:element>
    <xsd:element name="dlc_EmailBCC" ma:index="16" nillable="true" ma:displayName="BCC" ma:description="" ma:internalName="dlc_EmailBCC">
      <xsd:simpleType>
        <xsd:restriction base="dms:Note">
          <xsd:maxLength value="1024"/>
        </xsd:restriction>
      </xsd:simpleType>
    </xsd:element>
    <xsd:element name="dlc_EmailCC" ma:index="17" nillable="true" ma:displayName="CC" ma:description="" ma:internalName="dlc_EmailCC">
      <xsd:simpleType>
        <xsd:restriction base="dms:Note">
          <xsd:maxLength value="1024"/>
        </xsd:restriction>
      </xsd:simpleType>
    </xsd:element>
    <xsd:element name="dlc_EmailReceivedUTC" ma:index="18" nillable="true" ma:displayName="Date Received" ma:description="" ma:internalName="dlc_EmailReceivedUTC">
      <xsd:simpleType>
        <xsd:restriction base="dms:DateTime"/>
      </xsd:simpleType>
    </xsd:element>
    <xsd:element name="dlc_EmailSentUTC" ma:index="19" nillable="true" ma:displayName="Date Sent" ma:description="" ma:internalName="dlc_EmailSentUTC">
      <xsd:simpleType>
        <xsd:restriction base="dms:DateTime"/>
      </xsd:simpleType>
    </xsd:element>
    <xsd:element name="dlc_EmailFrom" ma:index="20" nillable="true" ma:displayName="From" ma:description="" ma:internalName="dlc_EmailFrom">
      <xsd:simpleType>
        <xsd:restriction base="dms:Text">
          <xsd:maxLength value="255"/>
        </xsd:restriction>
      </xsd:simpleType>
    </xsd:element>
    <xsd:element name="dlc_EmailSubject" ma:index="21" nillable="true" ma:displayName="Email Subject" ma:description="" ma:internalName="dlc_EmailSubject">
      <xsd:simpleType>
        <xsd:restriction base="dms:Note"/>
      </xsd:simpleType>
    </xsd:element>
    <xsd:element name="dlc_EmailTo" ma:index="22" nillable="true" ma:displayName="To" ma:description="" ma:internalName="dlc_EmailTo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9c2f20-270a-41ff-88d4-319105a2fc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2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28" nillable="true" ma:displayName="Tags" ma:internalName="MediaServiceAutoTags" ma:readOnly="true">
      <xsd:simpleType>
        <xsd:restriction base="dms:Text"/>
      </xsd:simpleType>
    </xsd:element>
    <xsd:element name="MediaServiceGenerationTime" ma:index="2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3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3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34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36" nillable="true" ma:taxonomy="true" ma:internalName="lcf76f155ced4ddcb4097134ff3c332f" ma:taxonomyFieldName="MediaServiceImageTags" ma:displayName="Image Tags" ma:readOnly="false" ma:fieldId="{5cf76f15-5ced-4ddc-b409-7134ff3c332f}" ma:taxonomyMulti="true" ma:sspId="5de26ec3-896b-4bef-bed1-ad194f885b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3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CCA1542-5CCA-43BC-8194-CA77F8280A4C}">
  <ds:schemaRefs>
    <ds:schemaRef ds:uri="15ff3d39-6e7b-4d70-9b7c-8d9fe85d0f29"/>
    <ds:schemaRef ds:uri="169c2f20-270a-41ff-88d4-319105a2fc74"/>
    <ds:schemaRef ds:uri="7db8b507-b8c4-4646-8d69-f4543fe6c41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1CCF9DE-FAC2-4F8C-99F2-FA93FC020A29}">
  <ds:schemaRefs>
    <ds:schemaRef ds:uri="15ff3d39-6e7b-4d70-9b7c-8d9fe85d0f29"/>
    <ds:schemaRef ds:uri="169c2f20-270a-41ff-88d4-319105a2fc74"/>
    <ds:schemaRef ds:uri="7db8b507-b8c4-4646-8d69-f4543fe6c41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A9EC746-A616-477E-B6A5-E4C589176FE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1693</Words>
  <Application>Microsoft Office PowerPoint</Application>
  <PresentationFormat>Widescreen</PresentationFormat>
  <Paragraphs>212</Paragraphs>
  <Slides>14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Aptos</vt:lpstr>
      <vt:lpstr>Arial</vt:lpstr>
      <vt:lpstr>Calibri</vt:lpstr>
      <vt:lpstr>Helvetica</vt:lpstr>
      <vt:lpstr>Impact</vt:lpstr>
      <vt:lpstr>Times New Roman</vt:lpstr>
      <vt:lpstr>Wingdings</vt:lpstr>
      <vt:lpstr>Office Theme</vt:lpstr>
      <vt:lpstr>Winter Drink Drive 2024 Campaign</vt:lpstr>
      <vt:lpstr>Contents</vt:lpstr>
      <vt:lpstr>PowerPoint Presentation</vt:lpstr>
      <vt:lpstr>Drink a little, Risk a lot.</vt:lpstr>
      <vt:lpstr>Social Animations and static </vt:lpstr>
      <vt:lpstr>PowerPoint Presentation</vt:lpstr>
      <vt:lpstr>OOH  Beermats, Posters and Digital OOH (D6)</vt:lpstr>
      <vt:lpstr>Digital Audio  Radio </vt:lpstr>
      <vt:lpstr>Welsh Assets</vt:lpstr>
      <vt:lpstr>Media partnership: The Fellas  podcast </vt:lpstr>
      <vt:lpstr>THINK! 0%</vt:lpstr>
      <vt:lpstr>Timings and Channels</vt:lpstr>
      <vt:lpstr>How to support?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Gillard, Grant</dc:creator>
  <cp:lastModifiedBy>Neal Brown</cp:lastModifiedBy>
  <cp:revision>1</cp:revision>
  <cp:lastPrinted>2018-02-15T23:48:39Z</cp:lastPrinted>
  <dcterms:created xsi:type="dcterms:W3CDTF">2021-04-16T13:25:03Z</dcterms:created>
  <dcterms:modified xsi:type="dcterms:W3CDTF">2024-11-15T15:29:10Z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0x01010065506B92BAF8EA42A803F5E2680D7792</vt:lpwstr>
  </property>
  <property fmtid="{D5CDD505-2E9C-101B-9397-08002B2CF9AE}" pid="3" name="CustomTag">
    <vt:lpwstr/>
  </property>
  <property fmtid="{D5CDD505-2E9C-101B-9397-08002B2CF9AE}" pid="4" name="FinancialYear">
    <vt:lpwstr/>
  </property>
  <property fmtid="{D5CDD505-2E9C-101B-9397-08002B2CF9AE}" pid="5" name="MediaServiceImageTags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</Properties>
</file>